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978" r:id="rId4"/>
  </p:sldMasterIdLst>
  <p:notesMasterIdLst>
    <p:notesMasterId r:id="rId28"/>
  </p:notesMasterIdLst>
  <p:handoutMasterIdLst>
    <p:handoutMasterId r:id="rId29"/>
  </p:handoutMasterIdLst>
  <p:sldIdLst>
    <p:sldId id="1877" r:id="rId5"/>
    <p:sldId id="2147469492" r:id="rId6"/>
    <p:sldId id="3518" r:id="rId7"/>
    <p:sldId id="3495" r:id="rId8"/>
    <p:sldId id="3578" r:id="rId9"/>
    <p:sldId id="3580" r:id="rId10"/>
    <p:sldId id="3579" r:id="rId11"/>
    <p:sldId id="3577" r:id="rId12"/>
    <p:sldId id="3499" r:id="rId13"/>
    <p:sldId id="3496" r:id="rId14"/>
    <p:sldId id="3497" r:id="rId15"/>
    <p:sldId id="3498" r:id="rId16"/>
    <p:sldId id="3574" r:id="rId17"/>
    <p:sldId id="3570" r:id="rId18"/>
    <p:sldId id="3575" r:id="rId19"/>
    <p:sldId id="3565" r:id="rId20"/>
    <p:sldId id="3567" r:id="rId21"/>
    <p:sldId id="3566" r:id="rId22"/>
    <p:sldId id="3571" r:id="rId23"/>
    <p:sldId id="3568" r:id="rId24"/>
    <p:sldId id="3513" r:id="rId25"/>
    <p:sldId id="2147469491" r:id="rId26"/>
    <p:sldId id="1767" r:id="rId27"/>
  </p:sldIdLst>
  <p:sldSz cx="12192000" cy="6858000"/>
  <p:notesSz cx="7315200" cy="9601200"/>
  <p:defaultTextStyle>
    <a:defPPr>
      <a:defRPr lang="en-US"/>
    </a:defPPr>
    <a:lvl1pPr algn="l" rtl="0" fontAlgn="base">
      <a:spcBef>
        <a:spcPct val="0"/>
      </a:spcBef>
      <a:spcAft>
        <a:spcPct val="0"/>
      </a:spcAft>
      <a:defRPr sz="3900" b="1" kern="1200">
        <a:solidFill>
          <a:srgbClr val="000066"/>
        </a:solidFill>
        <a:latin typeface="Arial" pitchFamily="34" charset="0"/>
        <a:ea typeface="+mn-ea"/>
        <a:cs typeface="Arial" pitchFamily="34" charset="0"/>
      </a:defRPr>
    </a:lvl1pPr>
    <a:lvl2pPr marL="457200" algn="l" rtl="0" fontAlgn="base">
      <a:spcBef>
        <a:spcPct val="0"/>
      </a:spcBef>
      <a:spcAft>
        <a:spcPct val="0"/>
      </a:spcAft>
      <a:defRPr sz="3900" b="1" kern="1200">
        <a:solidFill>
          <a:srgbClr val="000066"/>
        </a:solidFill>
        <a:latin typeface="Arial" pitchFamily="34" charset="0"/>
        <a:ea typeface="+mn-ea"/>
        <a:cs typeface="Arial" pitchFamily="34" charset="0"/>
      </a:defRPr>
    </a:lvl2pPr>
    <a:lvl3pPr marL="914400" algn="l" rtl="0" fontAlgn="base">
      <a:spcBef>
        <a:spcPct val="0"/>
      </a:spcBef>
      <a:spcAft>
        <a:spcPct val="0"/>
      </a:spcAft>
      <a:defRPr sz="3900" b="1" kern="1200">
        <a:solidFill>
          <a:srgbClr val="000066"/>
        </a:solidFill>
        <a:latin typeface="Arial" pitchFamily="34" charset="0"/>
        <a:ea typeface="+mn-ea"/>
        <a:cs typeface="Arial" pitchFamily="34" charset="0"/>
      </a:defRPr>
    </a:lvl3pPr>
    <a:lvl4pPr marL="1371600" algn="l" rtl="0" fontAlgn="base">
      <a:spcBef>
        <a:spcPct val="0"/>
      </a:spcBef>
      <a:spcAft>
        <a:spcPct val="0"/>
      </a:spcAft>
      <a:defRPr sz="3900" b="1" kern="1200">
        <a:solidFill>
          <a:srgbClr val="000066"/>
        </a:solidFill>
        <a:latin typeface="Arial" pitchFamily="34" charset="0"/>
        <a:ea typeface="+mn-ea"/>
        <a:cs typeface="Arial" pitchFamily="34" charset="0"/>
      </a:defRPr>
    </a:lvl4pPr>
    <a:lvl5pPr marL="1828800" algn="l" rtl="0" fontAlgn="base">
      <a:spcBef>
        <a:spcPct val="0"/>
      </a:spcBef>
      <a:spcAft>
        <a:spcPct val="0"/>
      </a:spcAft>
      <a:defRPr sz="3900" b="1" kern="1200">
        <a:solidFill>
          <a:srgbClr val="000066"/>
        </a:solidFill>
        <a:latin typeface="Arial" pitchFamily="34" charset="0"/>
        <a:ea typeface="+mn-ea"/>
        <a:cs typeface="Arial" pitchFamily="34" charset="0"/>
      </a:defRPr>
    </a:lvl5pPr>
    <a:lvl6pPr marL="2286000" algn="l" defTabSz="914400" rtl="0" eaLnBrk="1" latinLnBrk="0" hangingPunct="1">
      <a:defRPr sz="3900" b="1" kern="1200">
        <a:solidFill>
          <a:srgbClr val="000066"/>
        </a:solidFill>
        <a:latin typeface="Arial" pitchFamily="34" charset="0"/>
        <a:ea typeface="+mn-ea"/>
        <a:cs typeface="Arial" pitchFamily="34" charset="0"/>
      </a:defRPr>
    </a:lvl6pPr>
    <a:lvl7pPr marL="2743200" algn="l" defTabSz="914400" rtl="0" eaLnBrk="1" latinLnBrk="0" hangingPunct="1">
      <a:defRPr sz="3900" b="1" kern="1200">
        <a:solidFill>
          <a:srgbClr val="000066"/>
        </a:solidFill>
        <a:latin typeface="Arial" pitchFamily="34" charset="0"/>
        <a:ea typeface="+mn-ea"/>
        <a:cs typeface="Arial" pitchFamily="34" charset="0"/>
      </a:defRPr>
    </a:lvl7pPr>
    <a:lvl8pPr marL="3200400" algn="l" defTabSz="914400" rtl="0" eaLnBrk="1" latinLnBrk="0" hangingPunct="1">
      <a:defRPr sz="3900" b="1" kern="1200">
        <a:solidFill>
          <a:srgbClr val="000066"/>
        </a:solidFill>
        <a:latin typeface="Arial" pitchFamily="34" charset="0"/>
        <a:ea typeface="+mn-ea"/>
        <a:cs typeface="Arial" pitchFamily="34" charset="0"/>
      </a:defRPr>
    </a:lvl8pPr>
    <a:lvl9pPr marL="3657600" algn="l" defTabSz="914400" rtl="0" eaLnBrk="1" latinLnBrk="0" hangingPunct="1">
      <a:defRPr sz="3900" b="1" kern="1200">
        <a:solidFill>
          <a:srgbClr val="000066"/>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351"/>
    <a:srgbClr val="80A6D5"/>
    <a:srgbClr val="00205C"/>
    <a:srgbClr val="C9DDF3"/>
    <a:srgbClr val="8DBEE6"/>
    <a:srgbClr val="738EC5"/>
    <a:srgbClr val="020762"/>
    <a:srgbClr val="0D97FF"/>
    <a:srgbClr val="EFAD85"/>
    <a:srgbClr val="E169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7398DE-3D76-42E8-9B29-478F15744381}" v="23" dt="2025-04-16T16:26:57.892"/>
    <p1510:client id="{9A0BA76D-A73E-4343-B7BA-24CBEEE96F9F}" v="132" dt="2025-04-16T13:13:22.1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79" autoAdjust="0"/>
  </p:normalViewPr>
  <p:slideViewPr>
    <p:cSldViewPr snapToGrid="0">
      <p:cViewPr varScale="1">
        <p:scale>
          <a:sx n="55" d="100"/>
          <a:sy n="55" d="100"/>
        </p:scale>
        <p:origin x="1004" y="3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Linh Nhat" userId="13136884-730a-4785-b872-131a1956f496" providerId="ADAL" clId="{7C6026C4-EDB0-46D5-8E4A-A32ACD3AAEB0}"/>
    <pc:docChg chg="modSld">
      <pc:chgData name="NGUYEN, Linh Nhat" userId="13136884-730a-4785-b872-131a1956f496" providerId="ADAL" clId="{7C6026C4-EDB0-46D5-8E4A-A32ACD3AAEB0}" dt="2023-11-10T12:20:33.269" v="2" actId="1076"/>
      <pc:docMkLst>
        <pc:docMk/>
      </pc:docMkLst>
      <pc:sldChg chg="modSp mod">
        <pc:chgData name="NGUYEN, Linh Nhat" userId="13136884-730a-4785-b872-131a1956f496" providerId="ADAL" clId="{7C6026C4-EDB0-46D5-8E4A-A32ACD3AAEB0}" dt="2023-11-10T12:19:38.739" v="0" actId="207"/>
        <pc:sldMkLst>
          <pc:docMk/>
          <pc:sldMk cId="1426545390" sldId="3497"/>
        </pc:sldMkLst>
      </pc:sldChg>
      <pc:sldChg chg="modSp mod">
        <pc:chgData name="NGUYEN, Linh Nhat" userId="13136884-730a-4785-b872-131a1956f496" providerId="ADAL" clId="{7C6026C4-EDB0-46D5-8E4A-A32ACD3AAEB0}" dt="2023-11-10T12:20:33.269" v="2" actId="1076"/>
        <pc:sldMkLst>
          <pc:docMk/>
          <pc:sldMk cId="519029465" sldId="3566"/>
        </pc:sldMkLst>
      </pc:sldChg>
      <pc:sldChg chg="modSp mod">
        <pc:chgData name="NGUYEN, Linh Nhat" userId="13136884-730a-4785-b872-131a1956f496" providerId="ADAL" clId="{7C6026C4-EDB0-46D5-8E4A-A32ACD3AAEB0}" dt="2023-11-10T12:20:16.390" v="1" actId="1076"/>
        <pc:sldMkLst>
          <pc:docMk/>
          <pc:sldMk cId="2013176416" sldId="3567"/>
        </pc:sldMkLst>
      </pc:sldChg>
    </pc:docChg>
  </pc:docChgLst>
  <pc:docChgLst>
    <pc:chgData name="MIRZAYEV, Fuad" userId="638501eb-f281-4067-b6b2-ca51e077bd68" providerId="ADAL" clId="{30A014A9-DBBA-4083-9BCE-F65B4208F617}"/>
    <pc:docChg chg="delSld">
      <pc:chgData name="MIRZAYEV, Fuad" userId="638501eb-f281-4067-b6b2-ca51e077bd68" providerId="ADAL" clId="{30A014A9-DBBA-4083-9BCE-F65B4208F617}" dt="2025-04-03T15:28:20.136" v="0" actId="2696"/>
      <pc:docMkLst>
        <pc:docMk/>
      </pc:docMkLst>
      <pc:sldChg chg="del">
        <pc:chgData name="MIRZAYEV, Fuad" userId="638501eb-f281-4067-b6b2-ca51e077bd68" providerId="ADAL" clId="{30A014A9-DBBA-4083-9BCE-F65B4208F617}" dt="2025-04-03T15:28:20.136" v="0" actId="2696"/>
        <pc:sldMkLst>
          <pc:docMk/>
          <pc:sldMk cId="2467893997" sldId="3581"/>
        </pc:sldMkLst>
      </pc:sldChg>
    </pc:docChg>
  </pc:docChgLst>
  <pc:docChgLst>
    <pc:chgData name="FALZON, Dennis" userId="96040e00-08ac-4837-b43b-4740716afd5a" providerId="ADAL" clId="{2D7398DE-3D76-42E8-9B29-478F15744381}"/>
    <pc:docChg chg="undo redo custSel addSld delSld modSld">
      <pc:chgData name="FALZON, Dennis" userId="96040e00-08ac-4837-b43b-4740716afd5a" providerId="ADAL" clId="{2D7398DE-3D76-42E8-9B29-478F15744381}" dt="2025-04-17T07:16:37.401" v="257" actId="478"/>
      <pc:docMkLst>
        <pc:docMk/>
      </pc:docMkLst>
      <pc:sldChg chg="modSp mod">
        <pc:chgData name="FALZON, Dennis" userId="96040e00-08ac-4837-b43b-4740716afd5a" providerId="ADAL" clId="{2D7398DE-3D76-42E8-9B29-478F15744381}" dt="2025-04-03T14:53:37.561" v="111" actId="6549"/>
        <pc:sldMkLst>
          <pc:docMk/>
          <pc:sldMk cId="2180553413" sldId="1767"/>
        </pc:sldMkLst>
        <pc:spChg chg="mod">
          <ac:chgData name="FALZON, Dennis" userId="96040e00-08ac-4837-b43b-4740716afd5a" providerId="ADAL" clId="{2D7398DE-3D76-42E8-9B29-478F15744381}" dt="2025-04-03T14:53:37.561" v="111" actId="6549"/>
          <ac:spMkLst>
            <pc:docMk/>
            <pc:sldMk cId="2180553413" sldId="1767"/>
            <ac:spMk id="3" creationId="{FF2E0043-6E82-4793-A733-A9E864BCCA44}"/>
          </ac:spMkLst>
        </pc:spChg>
      </pc:sldChg>
      <pc:sldChg chg="modSp add mod">
        <pc:chgData name="FALZON, Dennis" userId="96040e00-08ac-4837-b43b-4740716afd5a" providerId="ADAL" clId="{2D7398DE-3D76-42E8-9B29-478F15744381}" dt="2025-04-08T08:53:57.666" v="123" actId="20577"/>
        <pc:sldMkLst>
          <pc:docMk/>
          <pc:sldMk cId="3814185041" sldId="1877"/>
        </pc:sldMkLst>
        <pc:spChg chg="mod">
          <ac:chgData name="FALZON, Dennis" userId="96040e00-08ac-4837-b43b-4740716afd5a" providerId="ADAL" clId="{2D7398DE-3D76-42E8-9B29-478F15744381}" dt="2025-04-08T08:53:57.666" v="123" actId="20577"/>
          <ac:spMkLst>
            <pc:docMk/>
            <pc:sldMk cId="3814185041" sldId="1877"/>
            <ac:spMk id="2" creationId="{85542785-EABE-480B-B72B-66AB661E802A}"/>
          </ac:spMkLst>
        </pc:spChg>
      </pc:sldChg>
      <pc:sldChg chg="addSp delSp modSp del mod">
        <pc:chgData name="FALZON, Dennis" userId="96040e00-08ac-4837-b43b-4740716afd5a" providerId="ADAL" clId="{2D7398DE-3D76-42E8-9B29-478F15744381}" dt="2025-04-16T13:37:36.126" v="230" actId="47"/>
        <pc:sldMkLst>
          <pc:docMk/>
          <pc:sldMk cId="2727866161" sldId="2592"/>
        </pc:sldMkLst>
        <pc:spChg chg="add del mod">
          <ac:chgData name="FALZON, Dennis" userId="96040e00-08ac-4837-b43b-4740716afd5a" providerId="ADAL" clId="{2D7398DE-3D76-42E8-9B29-478F15744381}" dt="2025-04-16T13:36:49.044" v="221" actId="21"/>
          <ac:spMkLst>
            <pc:docMk/>
            <pc:sldMk cId="2727866161" sldId="2592"/>
            <ac:spMk id="2" creationId="{549F2CAE-41BE-419C-83CE-13FE198B77C5}"/>
          </ac:spMkLst>
        </pc:spChg>
        <pc:spChg chg="add del mod ord">
          <ac:chgData name="FALZON, Dennis" userId="96040e00-08ac-4837-b43b-4740716afd5a" providerId="ADAL" clId="{2D7398DE-3D76-42E8-9B29-478F15744381}" dt="2025-04-16T13:34:03.241" v="184" actId="478"/>
          <ac:spMkLst>
            <pc:docMk/>
            <pc:sldMk cId="2727866161" sldId="2592"/>
            <ac:spMk id="5" creationId="{1DE8D883-E12B-D300-F29B-BFF524E9E872}"/>
          </ac:spMkLst>
        </pc:spChg>
        <pc:spChg chg="add del mod">
          <ac:chgData name="FALZON, Dennis" userId="96040e00-08ac-4837-b43b-4740716afd5a" providerId="ADAL" clId="{2D7398DE-3D76-42E8-9B29-478F15744381}" dt="2025-04-16T13:36:49.044" v="221" actId="21"/>
          <ac:spMkLst>
            <pc:docMk/>
            <pc:sldMk cId="2727866161" sldId="2592"/>
            <ac:spMk id="11" creationId="{04BCFF62-2337-46E6-A316-FFF7D6EA10DB}"/>
          </ac:spMkLst>
        </pc:spChg>
        <pc:spChg chg="add del mod ord">
          <ac:chgData name="FALZON, Dennis" userId="96040e00-08ac-4837-b43b-4740716afd5a" providerId="ADAL" clId="{2D7398DE-3D76-42E8-9B29-478F15744381}" dt="2025-04-16T13:36:49.044" v="221" actId="21"/>
          <ac:spMkLst>
            <pc:docMk/>
            <pc:sldMk cId="2727866161" sldId="2592"/>
            <ac:spMk id="14" creationId="{15494B59-3BF3-D6DB-EC71-4F258D066374}"/>
          </ac:spMkLst>
        </pc:spChg>
        <pc:spChg chg="add del mod">
          <ac:chgData name="FALZON, Dennis" userId="96040e00-08ac-4837-b43b-4740716afd5a" providerId="ADAL" clId="{2D7398DE-3D76-42E8-9B29-478F15744381}" dt="2025-04-16T13:34:10.747" v="188" actId="478"/>
          <ac:spMkLst>
            <pc:docMk/>
            <pc:sldMk cId="2727866161" sldId="2592"/>
            <ac:spMk id="15" creationId="{BDE8837C-3DE0-7411-6C9E-3B97CD374078}"/>
          </ac:spMkLst>
        </pc:spChg>
        <pc:spChg chg="add del mod">
          <ac:chgData name="FALZON, Dennis" userId="96040e00-08ac-4837-b43b-4740716afd5a" providerId="ADAL" clId="{2D7398DE-3D76-42E8-9B29-478F15744381}" dt="2025-04-16T13:33:23.235" v="158" actId="478"/>
          <ac:spMkLst>
            <pc:docMk/>
            <pc:sldMk cId="2727866161" sldId="2592"/>
            <ac:spMk id="17" creationId="{B53C5288-4182-93A1-EC70-347F55BEE1B9}"/>
          </ac:spMkLst>
        </pc:spChg>
        <pc:spChg chg="add mod">
          <ac:chgData name="FALZON, Dennis" userId="96040e00-08ac-4837-b43b-4740716afd5a" providerId="ADAL" clId="{2D7398DE-3D76-42E8-9B29-478F15744381}" dt="2025-04-16T13:36:49.044" v="221" actId="21"/>
          <ac:spMkLst>
            <pc:docMk/>
            <pc:sldMk cId="2727866161" sldId="2592"/>
            <ac:spMk id="19" creationId="{26493ECB-CF2C-7DA5-1CF9-0555BEBE530F}"/>
          </ac:spMkLst>
        </pc:spChg>
        <pc:picChg chg="mod">
          <ac:chgData name="FALZON, Dennis" userId="96040e00-08ac-4837-b43b-4740716afd5a" providerId="ADAL" clId="{2D7398DE-3D76-42E8-9B29-478F15744381}" dt="2025-04-16T13:33:50.373" v="176" actId="1076"/>
          <ac:picMkLst>
            <pc:docMk/>
            <pc:sldMk cId="2727866161" sldId="2592"/>
            <ac:picMk id="3" creationId="{B6663522-43DA-8155-6FA3-373AD8D775C6}"/>
          </ac:picMkLst>
        </pc:picChg>
      </pc:sldChg>
      <pc:sldChg chg="del">
        <pc:chgData name="FALZON, Dennis" userId="96040e00-08ac-4837-b43b-4740716afd5a" providerId="ADAL" clId="{2D7398DE-3D76-42E8-9B29-478F15744381}" dt="2025-04-03T14:53:32.298" v="109" actId="47"/>
        <pc:sldMkLst>
          <pc:docMk/>
          <pc:sldMk cId="3920162506" sldId="3493"/>
        </pc:sldMkLst>
      </pc:sldChg>
      <pc:sldChg chg="del">
        <pc:chgData name="FALZON, Dennis" userId="96040e00-08ac-4837-b43b-4740716afd5a" providerId="ADAL" clId="{2D7398DE-3D76-42E8-9B29-478F15744381}" dt="2025-04-03T14:45:48.718" v="1" actId="47"/>
        <pc:sldMkLst>
          <pc:docMk/>
          <pc:sldMk cId="3572974731" sldId="3494"/>
        </pc:sldMkLst>
      </pc:sldChg>
      <pc:sldChg chg="addSp delSp modSp mod modShow">
        <pc:chgData name="FALZON, Dennis" userId="96040e00-08ac-4837-b43b-4740716afd5a" providerId="ADAL" clId="{2D7398DE-3D76-42E8-9B29-478F15744381}" dt="2025-04-03T14:49:44.348" v="58"/>
        <pc:sldMkLst>
          <pc:docMk/>
          <pc:sldMk cId="3281311393" sldId="3495"/>
        </pc:sldMkLst>
        <pc:spChg chg="del">
          <ac:chgData name="FALZON, Dennis" userId="96040e00-08ac-4837-b43b-4740716afd5a" providerId="ADAL" clId="{2D7398DE-3D76-42E8-9B29-478F15744381}" dt="2025-04-03T14:49:30.849" v="55" actId="478"/>
          <ac:spMkLst>
            <pc:docMk/>
            <pc:sldMk cId="3281311393" sldId="3495"/>
            <ac:spMk id="2" creationId="{A44B9BD7-5CD9-4FBC-AC3A-F37E3739A4E4}"/>
          </ac:spMkLst>
        </pc:spChg>
        <pc:spChg chg="add del mod">
          <ac:chgData name="FALZON, Dennis" userId="96040e00-08ac-4837-b43b-4740716afd5a" providerId="ADAL" clId="{2D7398DE-3D76-42E8-9B29-478F15744381}" dt="2025-04-03T14:49:34.659" v="57"/>
          <ac:spMkLst>
            <pc:docMk/>
            <pc:sldMk cId="3281311393" sldId="3495"/>
            <ac:spMk id="6" creationId="{DDCFB32D-99F8-7453-9FAE-CC25C89D8F91}"/>
          </ac:spMkLst>
        </pc:spChg>
        <pc:spChg chg="add del mod">
          <ac:chgData name="FALZON, Dennis" userId="96040e00-08ac-4837-b43b-4740716afd5a" providerId="ADAL" clId="{2D7398DE-3D76-42E8-9B29-478F15744381}" dt="2025-04-03T14:49:34.659" v="57"/>
          <ac:spMkLst>
            <pc:docMk/>
            <pc:sldMk cId="3281311393" sldId="3495"/>
            <ac:spMk id="11" creationId="{1E6F692F-5C88-1688-F05D-8723E484440C}"/>
          </ac:spMkLst>
        </pc:spChg>
        <pc:spChg chg="add mod">
          <ac:chgData name="FALZON, Dennis" userId="96040e00-08ac-4837-b43b-4740716afd5a" providerId="ADAL" clId="{2D7398DE-3D76-42E8-9B29-478F15744381}" dt="2025-04-03T14:49:44.348" v="58"/>
          <ac:spMkLst>
            <pc:docMk/>
            <pc:sldMk cId="3281311393" sldId="3495"/>
            <ac:spMk id="12" creationId="{DCCE4724-F364-9A74-C7F0-CD485FAAFB8D}"/>
          </ac:spMkLst>
        </pc:spChg>
        <pc:picChg chg="add del mod">
          <ac:chgData name="FALZON, Dennis" userId="96040e00-08ac-4837-b43b-4740716afd5a" providerId="ADAL" clId="{2D7398DE-3D76-42E8-9B29-478F15744381}" dt="2025-04-03T14:49:34.659" v="57"/>
          <ac:picMkLst>
            <pc:docMk/>
            <pc:sldMk cId="3281311393" sldId="3495"/>
            <ac:picMk id="10" creationId="{8212A2CC-BA89-68EB-E189-E2E66DA6D912}"/>
          </ac:picMkLst>
        </pc:picChg>
      </pc:sldChg>
      <pc:sldChg chg="addSp delSp modSp mod">
        <pc:chgData name="FALZON, Dennis" userId="96040e00-08ac-4837-b43b-4740716afd5a" providerId="ADAL" clId="{2D7398DE-3D76-42E8-9B29-478F15744381}" dt="2025-04-03T14:50:17.163" v="70"/>
        <pc:sldMkLst>
          <pc:docMk/>
          <pc:sldMk cId="186731418" sldId="3496"/>
        </pc:sldMkLst>
        <pc:spChg chg="del">
          <ac:chgData name="FALZON, Dennis" userId="96040e00-08ac-4837-b43b-4740716afd5a" providerId="ADAL" clId="{2D7398DE-3D76-42E8-9B29-478F15744381}" dt="2025-04-03T14:50:16.648" v="69" actId="478"/>
          <ac:spMkLst>
            <pc:docMk/>
            <pc:sldMk cId="186731418" sldId="3496"/>
            <ac:spMk id="2" creationId="{75E675F5-503E-8F19-2FD2-E579D69BA630}"/>
          </ac:spMkLst>
        </pc:spChg>
        <pc:spChg chg="add mod">
          <ac:chgData name="FALZON, Dennis" userId="96040e00-08ac-4837-b43b-4740716afd5a" providerId="ADAL" clId="{2D7398DE-3D76-42E8-9B29-478F15744381}" dt="2025-04-03T14:50:17.163" v="70"/>
          <ac:spMkLst>
            <pc:docMk/>
            <pc:sldMk cId="186731418" sldId="3496"/>
            <ac:spMk id="4" creationId="{F87FF612-7E00-5430-638D-A365D765FE3D}"/>
          </ac:spMkLst>
        </pc:spChg>
      </pc:sldChg>
      <pc:sldChg chg="addSp delSp modSp mod">
        <pc:chgData name="FALZON, Dennis" userId="96040e00-08ac-4837-b43b-4740716afd5a" providerId="ADAL" clId="{2D7398DE-3D76-42E8-9B29-478F15744381}" dt="2025-04-03T14:50:23.067" v="72"/>
        <pc:sldMkLst>
          <pc:docMk/>
          <pc:sldMk cId="1426545390" sldId="3497"/>
        </pc:sldMkLst>
        <pc:spChg chg="add mod">
          <ac:chgData name="FALZON, Dennis" userId="96040e00-08ac-4837-b43b-4740716afd5a" providerId="ADAL" clId="{2D7398DE-3D76-42E8-9B29-478F15744381}" dt="2025-04-03T14:50:23.067" v="72"/>
          <ac:spMkLst>
            <pc:docMk/>
            <pc:sldMk cId="1426545390" sldId="3497"/>
            <ac:spMk id="4" creationId="{E43BE7D8-3B51-B94A-2B58-50A4B207C8A1}"/>
          </ac:spMkLst>
        </pc:spChg>
        <pc:spChg chg="del">
          <ac:chgData name="FALZON, Dennis" userId="96040e00-08ac-4837-b43b-4740716afd5a" providerId="ADAL" clId="{2D7398DE-3D76-42E8-9B29-478F15744381}" dt="2025-04-03T14:50:22.504" v="71" actId="478"/>
          <ac:spMkLst>
            <pc:docMk/>
            <pc:sldMk cId="1426545390" sldId="3497"/>
            <ac:spMk id="6" creationId="{3E27FCDA-4499-9EDB-1F36-8ACFCC7F70D3}"/>
          </ac:spMkLst>
        </pc:spChg>
      </pc:sldChg>
      <pc:sldChg chg="addSp delSp modSp mod">
        <pc:chgData name="FALZON, Dennis" userId="96040e00-08ac-4837-b43b-4740716afd5a" providerId="ADAL" clId="{2D7398DE-3D76-42E8-9B29-478F15744381}" dt="2025-04-03T14:50:40.726" v="78"/>
        <pc:sldMkLst>
          <pc:docMk/>
          <pc:sldMk cId="1853624314" sldId="3498"/>
        </pc:sldMkLst>
        <pc:spChg chg="add mod">
          <ac:chgData name="FALZON, Dennis" userId="96040e00-08ac-4837-b43b-4740716afd5a" providerId="ADAL" clId="{2D7398DE-3D76-42E8-9B29-478F15744381}" dt="2025-04-03T14:50:40.726" v="78"/>
          <ac:spMkLst>
            <pc:docMk/>
            <pc:sldMk cId="1853624314" sldId="3498"/>
            <ac:spMk id="4" creationId="{51043250-C760-6134-065F-80343A814E0A}"/>
          </ac:spMkLst>
        </pc:spChg>
        <pc:spChg chg="del">
          <ac:chgData name="FALZON, Dennis" userId="96040e00-08ac-4837-b43b-4740716afd5a" providerId="ADAL" clId="{2D7398DE-3D76-42E8-9B29-478F15744381}" dt="2025-04-03T14:50:40.093" v="77" actId="478"/>
          <ac:spMkLst>
            <pc:docMk/>
            <pc:sldMk cId="1853624314" sldId="3498"/>
            <ac:spMk id="5" creationId="{CA9FE7EE-AADB-03E4-8BFE-27D0D4AFD5F3}"/>
          </ac:spMkLst>
        </pc:spChg>
        <pc:spChg chg="mod">
          <ac:chgData name="FALZON, Dennis" userId="96040e00-08ac-4837-b43b-4740716afd5a" providerId="ADAL" clId="{2D7398DE-3D76-42E8-9B29-478F15744381}" dt="2025-04-03T14:50:37.636" v="76" actId="14100"/>
          <ac:spMkLst>
            <pc:docMk/>
            <pc:sldMk cId="1853624314" sldId="3498"/>
            <ac:spMk id="11" creationId="{4BC30EE1-1C0E-A80C-0BB3-DB7DF239457E}"/>
          </ac:spMkLst>
        </pc:spChg>
      </pc:sldChg>
      <pc:sldChg chg="addSp delSp modSp mod">
        <pc:chgData name="FALZON, Dennis" userId="96040e00-08ac-4837-b43b-4740716afd5a" providerId="ADAL" clId="{2D7398DE-3D76-42E8-9B29-478F15744381}" dt="2025-04-03T14:50:12.073" v="68"/>
        <pc:sldMkLst>
          <pc:docMk/>
          <pc:sldMk cId="505440106" sldId="3499"/>
        </pc:sldMkLst>
        <pc:spChg chg="add mod">
          <ac:chgData name="FALZON, Dennis" userId="96040e00-08ac-4837-b43b-4740716afd5a" providerId="ADAL" clId="{2D7398DE-3D76-42E8-9B29-478F15744381}" dt="2025-04-03T14:50:12.073" v="68"/>
          <ac:spMkLst>
            <pc:docMk/>
            <pc:sldMk cId="505440106" sldId="3499"/>
            <ac:spMk id="4" creationId="{28763E74-7981-7E1F-14EC-A2A34BEE0A19}"/>
          </ac:spMkLst>
        </pc:spChg>
        <pc:spChg chg="del">
          <ac:chgData name="FALZON, Dennis" userId="96040e00-08ac-4837-b43b-4740716afd5a" providerId="ADAL" clId="{2D7398DE-3D76-42E8-9B29-478F15744381}" dt="2025-04-03T14:50:11.505" v="67" actId="478"/>
          <ac:spMkLst>
            <pc:docMk/>
            <pc:sldMk cId="505440106" sldId="3499"/>
            <ac:spMk id="9" creationId="{28A18053-34FA-0A27-1B9A-2AB8E7851C67}"/>
          </ac:spMkLst>
        </pc:spChg>
      </pc:sldChg>
      <pc:sldChg chg="addSp delSp modSp mod">
        <pc:chgData name="FALZON, Dennis" userId="96040e00-08ac-4837-b43b-4740716afd5a" providerId="ADAL" clId="{2D7398DE-3D76-42E8-9B29-478F15744381}" dt="2025-04-03T14:53:29.212" v="108"/>
        <pc:sldMkLst>
          <pc:docMk/>
          <pc:sldMk cId="3154403645" sldId="3513"/>
        </pc:sldMkLst>
        <pc:spChg chg="del">
          <ac:chgData name="FALZON, Dennis" userId="96040e00-08ac-4837-b43b-4740716afd5a" providerId="ADAL" clId="{2D7398DE-3D76-42E8-9B29-478F15744381}" dt="2025-04-03T14:53:28.711" v="107" actId="478"/>
          <ac:spMkLst>
            <pc:docMk/>
            <pc:sldMk cId="3154403645" sldId="3513"/>
            <ac:spMk id="4" creationId="{B0DB41A1-91BD-B164-0562-4E5025ADFA8E}"/>
          </ac:spMkLst>
        </pc:spChg>
        <pc:spChg chg="add mod">
          <ac:chgData name="FALZON, Dennis" userId="96040e00-08ac-4837-b43b-4740716afd5a" providerId="ADAL" clId="{2D7398DE-3D76-42E8-9B29-478F15744381}" dt="2025-04-03T14:53:29.212" v="108"/>
          <ac:spMkLst>
            <pc:docMk/>
            <pc:sldMk cId="3154403645" sldId="3513"/>
            <ac:spMk id="5" creationId="{3ECB21F2-3A9F-1AC3-911D-60CF358E33BE}"/>
          </ac:spMkLst>
        </pc:spChg>
      </pc:sldChg>
      <pc:sldChg chg="addSp delSp modSp mod">
        <pc:chgData name="FALZON, Dennis" userId="96040e00-08ac-4837-b43b-4740716afd5a" providerId="ADAL" clId="{2D7398DE-3D76-42E8-9B29-478F15744381}" dt="2025-04-16T16:26:52.980" v="247" actId="21"/>
        <pc:sldMkLst>
          <pc:docMk/>
          <pc:sldMk cId="1650227422" sldId="3518"/>
        </pc:sldMkLst>
        <pc:spChg chg="del">
          <ac:chgData name="FALZON, Dennis" userId="96040e00-08ac-4837-b43b-4740716afd5a" providerId="ADAL" clId="{2D7398DE-3D76-42E8-9B29-478F15744381}" dt="2025-04-03T14:48:21.725" v="29" actId="478"/>
          <ac:spMkLst>
            <pc:docMk/>
            <pc:sldMk cId="1650227422" sldId="3518"/>
            <ac:spMk id="2" creationId="{A44B9BD7-5CD9-4FBC-AC3A-F37E3739A4E4}"/>
          </ac:spMkLst>
        </pc:spChg>
        <pc:spChg chg="add mod">
          <ac:chgData name="FALZON, Dennis" userId="96040e00-08ac-4837-b43b-4740716afd5a" providerId="ADAL" clId="{2D7398DE-3D76-42E8-9B29-478F15744381}" dt="2025-04-03T14:48:37.580" v="49" actId="20577"/>
          <ac:spMkLst>
            <pc:docMk/>
            <pc:sldMk cId="1650227422" sldId="3518"/>
            <ac:spMk id="5" creationId="{D64E6965-E230-2E09-11A3-2137915F57EF}"/>
          </ac:spMkLst>
        </pc:spChg>
        <pc:spChg chg="del">
          <ac:chgData name="FALZON, Dennis" userId="96040e00-08ac-4837-b43b-4740716afd5a" providerId="ADAL" clId="{2D7398DE-3D76-42E8-9B29-478F15744381}" dt="2025-04-03T14:49:06.251" v="51" actId="478"/>
          <ac:spMkLst>
            <pc:docMk/>
            <pc:sldMk cId="1650227422" sldId="3518"/>
            <ac:spMk id="8" creationId="{3A2EFE2E-9B04-4E5C-A3EC-7A937B2D111C}"/>
          </ac:spMkLst>
        </pc:spChg>
        <pc:spChg chg="del">
          <ac:chgData name="FALZON, Dennis" userId="96040e00-08ac-4837-b43b-4740716afd5a" providerId="ADAL" clId="{2D7398DE-3D76-42E8-9B29-478F15744381}" dt="2025-04-03T14:49:11.862" v="52" actId="478"/>
          <ac:spMkLst>
            <pc:docMk/>
            <pc:sldMk cId="1650227422" sldId="3518"/>
            <ac:spMk id="9" creationId="{5323B68C-4C30-4A7D-945D-FB9A21C7F0C3}"/>
          </ac:spMkLst>
        </pc:spChg>
        <pc:spChg chg="add mod">
          <ac:chgData name="FALZON, Dennis" userId="96040e00-08ac-4837-b43b-4740716afd5a" providerId="ADAL" clId="{2D7398DE-3D76-42E8-9B29-478F15744381}" dt="2025-04-03T14:49:12.595" v="53"/>
          <ac:spMkLst>
            <pc:docMk/>
            <pc:sldMk cId="1650227422" sldId="3518"/>
            <ac:spMk id="12" creationId="{408A5A1E-58EB-57FF-9858-62D7B9E76A0C}"/>
          </ac:spMkLst>
        </pc:spChg>
        <pc:spChg chg="add mod">
          <ac:chgData name="FALZON, Dennis" userId="96040e00-08ac-4837-b43b-4740716afd5a" providerId="ADAL" clId="{2D7398DE-3D76-42E8-9B29-478F15744381}" dt="2025-04-16T16:21:33.281" v="238" actId="13926"/>
          <ac:spMkLst>
            <pc:docMk/>
            <pc:sldMk cId="1650227422" sldId="3518"/>
            <ac:spMk id="14" creationId="{4D2231F4-9B30-1C20-3702-1BC7EB1C70FF}"/>
          </ac:spMkLst>
        </pc:spChg>
        <pc:picChg chg="add mod">
          <ac:chgData name="FALZON, Dennis" userId="96040e00-08ac-4837-b43b-4740716afd5a" providerId="ADAL" clId="{2D7398DE-3D76-42E8-9B29-478F15744381}" dt="2025-04-16T16:21:22.772" v="233" actId="1076"/>
          <ac:picMkLst>
            <pc:docMk/>
            <pc:sldMk cId="1650227422" sldId="3518"/>
            <ac:picMk id="8" creationId="{C3720D18-BD1A-449F-3A14-2EA5E12D3575}"/>
          </ac:picMkLst>
        </pc:picChg>
        <pc:picChg chg="add del mod">
          <ac:chgData name="FALZON, Dennis" userId="96040e00-08ac-4837-b43b-4740716afd5a" providerId="ADAL" clId="{2D7398DE-3D76-42E8-9B29-478F15744381}" dt="2025-04-16T16:26:52.980" v="247" actId="21"/>
          <ac:picMkLst>
            <pc:docMk/>
            <pc:sldMk cId="1650227422" sldId="3518"/>
            <ac:picMk id="10" creationId="{480C71D9-1293-A0D5-70ED-607708275A97}"/>
          </ac:picMkLst>
        </pc:picChg>
        <pc:picChg chg="del">
          <ac:chgData name="FALZON, Dennis" userId="96040e00-08ac-4837-b43b-4740716afd5a" providerId="ADAL" clId="{2D7398DE-3D76-42E8-9B29-478F15744381}" dt="2025-04-03T14:49:06.251" v="51" actId="478"/>
          <ac:picMkLst>
            <pc:docMk/>
            <pc:sldMk cId="1650227422" sldId="3518"/>
            <ac:picMk id="10" creationId="{84560598-381F-EA09-09AD-A9BD5337E182}"/>
          </ac:picMkLst>
        </pc:picChg>
        <pc:picChg chg="del">
          <ac:chgData name="FALZON, Dennis" userId="96040e00-08ac-4837-b43b-4740716afd5a" providerId="ADAL" clId="{2D7398DE-3D76-42E8-9B29-478F15744381}" dt="2025-04-03T14:48:42.005" v="50" actId="478"/>
          <ac:picMkLst>
            <pc:docMk/>
            <pc:sldMk cId="1650227422" sldId="3518"/>
            <ac:picMk id="11" creationId="{37EBBD48-E103-F922-94E8-26D2E50B41E0}"/>
          </ac:picMkLst>
        </pc:picChg>
        <pc:picChg chg="add mod">
          <ac:chgData name="FALZON, Dennis" userId="96040e00-08ac-4837-b43b-4740716afd5a" providerId="ADAL" clId="{2D7398DE-3D76-42E8-9B29-478F15744381}" dt="2025-04-03T14:49:12.595" v="53"/>
          <ac:picMkLst>
            <pc:docMk/>
            <pc:sldMk cId="1650227422" sldId="3518"/>
            <ac:picMk id="13" creationId="{2CD3CF1A-70D9-BC0D-6579-DA36DA79EBC5}"/>
          </ac:picMkLst>
        </pc:picChg>
      </pc:sldChg>
      <pc:sldChg chg="addSp delSp modSp mod">
        <pc:chgData name="FALZON, Dennis" userId="96040e00-08ac-4837-b43b-4740716afd5a" providerId="ADAL" clId="{2D7398DE-3D76-42E8-9B29-478F15744381}" dt="2025-04-03T14:52:53.229" v="97"/>
        <pc:sldMkLst>
          <pc:docMk/>
          <pc:sldMk cId="2143769049" sldId="3565"/>
        </pc:sldMkLst>
        <pc:spChg chg="add mod">
          <ac:chgData name="FALZON, Dennis" userId="96040e00-08ac-4837-b43b-4740716afd5a" providerId="ADAL" clId="{2D7398DE-3D76-42E8-9B29-478F15744381}" dt="2025-04-03T14:52:53.229" v="97"/>
          <ac:spMkLst>
            <pc:docMk/>
            <pc:sldMk cId="2143769049" sldId="3565"/>
            <ac:spMk id="4" creationId="{21B114B7-6FC5-40C1-F63F-75223B3E2B2F}"/>
          </ac:spMkLst>
        </pc:spChg>
        <pc:spChg chg="del">
          <ac:chgData name="FALZON, Dennis" userId="96040e00-08ac-4837-b43b-4740716afd5a" providerId="ADAL" clId="{2D7398DE-3D76-42E8-9B29-478F15744381}" dt="2025-04-03T14:52:52.709" v="96" actId="478"/>
          <ac:spMkLst>
            <pc:docMk/>
            <pc:sldMk cId="2143769049" sldId="3565"/>
            <ac:spMk id="5" creationId="{CA9FE7EE-AADB-03E4-8BFE-27D0D4AFD5F3}"/>
          </ac:spMkLst>
        </pc:spChg>
      </pc:sldChg>
      <pc:sldChg chg="addSp delSp modSp mod">
        <pc:chgData name="FALZON, Dennis" userId="96040e00-08ac-4837-b43b-4740716afd5a" providerId="ADAL" clId="{2D7398DE-3D76-42E8-9B29-478F15744381}" dt="2025-04-03T14:53:02.925" v="101"/>
        <pc:sldMkLst>
          <pc:docMk/>
          <pc:sldMk cId="519029465" sldId="3566"/>
        </pc:sldMkLst>
        <pc:spChg chg="add mod">
          <ac:chgData name="FALZON, Dennis" userId="96040e00-08ac-4837-b43b-4740716afd5a" providerId="ADAL" clId="{2D7398DE-3D76-42E8-9B29-478F15744381}" dt="2025-04-03T14:53:02.925" v="101"/>
          <ac:spMkLst>
            <pc:docMk/>
            <pc:sldMk cId="519029465" sldId="3566"/>
            <ac:spMk id="3" creationId="{BF56BAFD-BB39-5D75-ECCD-2EA4450BCA46}"/>
          </ac:spMkLst>
        </pc:spChg>
        <pc:spChg chg="del">
          <ac:chgData name="FALZON, Dennis" userId="96040e00-08ac-4837-b43b-4740716afd5a" providerId="ADAL" clId="{2D7398DE-3D76-42E8-9B29-478F15744381}" dt="2025-04-03T14:53:02.399" v="100" actId="478"/>
          <ac:spMkLst>
            <pc:docMk/>
            <pc:sldMk cId="519029465" sldId="3566"/>
            <ac:spMk id="8" creationId="{396C3DEB-CD68-621F-E7D3-9ADDD9AF3BAE}"/>
          </ac:spMkLst>
        </pc:spChg>
      </pc:sldChg>
      <pc:sldChg chg="addSp delSp modSp mod">
        <pc:chgData name="FALZON, Dennis" userId="96040e00-08ac-4837-b43b-4740716afd5a" providerId="ADAL" clId="{2D7398DE-3D76-42E8-9B29-478F15744381}" dt="2025-04-03T14:52:57.926" v="99"/>
        <pc:sldMkLst>
          <pc:docMk/>
          <pc:sldMk cId="2013176416" sldId="3567"/>
        </pc:sldMkLst>
        <pc:spChg chg="add mod">
          <ac:chgData name="FALZON, Dennis" userId="96040e00-08ac-4837-b43b-4740716afd5a" providerId="ADAL" clId="{2D7398DE-3D76-42E8-9B29-478F15744381}" dt="2025-04-03T14:52:57.926" v="99"/>
          <ac:spMkLst>
            <pc:docMk/>
            <pc:sldMk cId="2013176416" sldId="3567"/>
            <ac:spMk id="3" creationId="{84E2D1FA-2C00-F064-0DCC-8DCDF54199A6}"/>
          </ac:spMkLst>
        </pc:spChg>
        <pc:spChg chg="del">
          <ac:chgData name="FALZON, Dennis" userId="96040e00-08ac-4837-b43b-4740716afd5a" providerId="ADAL" clId="{2D7398DE-3D76-42E8-9B29-478F15744381}" dt="2025-04-03T14:52:57.111" v="98" actId="478"/>
          <ac:spMkLst>
            <pc:docMk/>
            <pc:sldMk cId="2013176416" sldId="3567"/>
            <ac:spMk id="8" creationId="{78BBA7C1-AD04-3994-ED63-B5E39A7B2D14}"/>
          </ac:spMkLst>
        </pc:spChg>
      </pc:sldChg>
      <pc:sldChg chg="addSp delSp modSp mod">
        <pc:chgData name="FALZON, Dennis" userId="96040e00-08ac-4837-b43b-4740716afd5a" providerId="ADAL" clId="{2D7398DE-3D76-42E8-9B29-478F15744381}" dt="2025-04-03T14:53:23.159" v="106"/>
        <pc:sldMkLst>
          <pc:docMk/>
          <pc:sldMk cId="272591726" sldId="3568"/>
        </pc:sldMkLst>
        <pc:spChg chg="add mod">
          <ac:chgData name="FALZON, Dennis" userId="96040e00-08ac-4837-b43b-4740716afd5a" providerId="ADAL" clId="{2D7398DE-3D76-42E8-9B29-478F15744381}" dt="2025-04-03T14:53:23.159" v="106"/>
          <ac:spMkLst>
            <pc:docMk/>
            <pc:sldMk cId="272591726" sldId="3568"/>
            <ac:spMk id="4" creationId="{58DB3E81-0046-2C63-50BF-77DCAFA48751}"/>
          </ac:spMkLst>
        </pc:spChg>
        <pc:spChg chg="del">
          <ac:chgData name="FALZON, Dennis" userId="96040e00-08ac-4837-b43b-4740716afd5a" providerId="ADAL" clId="{2D7398DE-3D76-42E8-9B29-478F15744381}" dt="2025-04-03T14:53:22.631" v="105" actId="478"/>
          <ac:spMkLst>
            <pc:docMk/>
            <pc:sldMk cId="272591726" sldId="3568"/>
            <ac:spMk id="8" creationId="{A95B3003-4858-12D1-D816-88AC1861C677}"/>
          </ac:spMkLst>
        </pc:spChg>
        <pc:spChg chg="mod">
          <ac:chgData name="FALZON, Dennis" userId="96040e00-08ac-4837-b43b-4740716afd5a" providerId="ADAL" clId="{2D7398DE-3D76-42E8-9B29-478F15744381}" dt="2025-04-03T14:53:19.455" v="104" actId="6549"/>
          <ac:spMkLst>
            <pc:docMk/>
            <pc:sldMk cId="272591726" sldId="3568"/>
            <ac:spMk id="9" creationId="{0E1F1343-0D74-FEA6-F8D0-FB4F26BBE477}"/>
          </ac:spMkLst>
        </pc:spChg>
      </pc:sldChg>
      <pc:sldChg chg="addSp delSp modSp mod">
        <pc:chgData name="FALZON, Dennis" userId="96040e00-08ac-4837-b43b-4740716afd5a" providerId="ADAL" clId="{2D7398DE-3D76-42E8-9B29-478F15744381}" dt="2025-04-03T14:52:38.766" v="93"/>
        <pc:sldMkLst>
          <pc:docMk/>
          <pc:sldMk cId="394077613" sldId="3570"/>
        </pc:sldMkLst>
        <pc:spChg chg="add mod">
          <ac:chgData name="FALZON, Dennis" userId="96040e00-08ac-4837-b43b-4740716afd5a" providerId="ADAL" clId="{2D7398DE-3D76-42E8-9B29-478F15744381}" dt="2025-04-03T14:52:38.766" v="93"/>
          <ac:spMkLst>
            <pc:docMk/>
            <pc:sldMk cId="394077613" sldId="3570"/>
            <ac:spMk id="3" creationId="{74315864-9EF8-C683-2534-912E93C810A5}"/>
          </ac:spMkLst>
        </pc:spChg>
        <pc:spChg chg="del">
          <ac:chgData name="FALZON, Dennis" userId="96040e00-08ac-4837-b43b-4740716afd5a" providerId="ADAL" clId="{2D7398DE-3D76-42E8-9B29-478F15744381}" dt="2025-04-03T14:52:38.199" v="92" actId="478"/>
          <ac:spMkLst>
            <pc:docMk/>
            <pc:sldMk cId="394077613" sldId="3570"/>
            <ac:spMk id="8" creationId="{7A9C6CD4-DAB0-A5F3-2827-45B67621E285}"/>
          </ac:spMkLst>
        </pc:spChg>
      </pc:sldChg>
      <pc:sldChg chg="addSp delSp modSp mod">
        <pc:chgData name="FALZON, Dennis" userId="96040e00-08ac-4837-b43b-4740716afd5a" providerId="ADAL" clId="{2D7398DE-3D76-42E8-9B29-478F15744381}" dt="2025-04-03T14:53:08.098" v="103"/>
        <pc:sldMkLst>
          <pc:docMk/>
          <pc:sldMk cId="2499428284" sldId="3571"/>
        </pc:sldMkLst>
        <pc:spChg chg="add mod">
          <ac:chgData name="FALZON, Dennis" userId="96040e00-08ac-4837-b43b-4740716afd5a" providerId="ADAL" clId="{2D7398DE-3D76-42E8-9B29-478F15744381}" dt="2025-04-03T14:53:08.098" v="103"/>
          <ac:spMkLst>
            <pc:docMk/>
            <pc:sldMk cId="2499428284" sldId="3571"/>
            <ac:spMk id="5" creationId="{DECF2DE0-8FDF-1472-7D99-358EF5A44E63}"/>
          </ac:spMkLst>
        </pc:spChg>
        <pc:spChg chg="del">
          <ac:chgData name="FALZON, Dennis" userId="96040e00-08ac-4837-b43b-4740716afd5a" providerId="ADAL" clId="{2D7398DE-3D76-42E8-9B29-478F15744381}" dt="2025-04-03T14:53:07.138" v="102" actId="478"/>
          <ac:spMkLst>
            <pc:docMk/>
            <pc:sldMk cId="2499428284" sldId="3571"/>
            <ac:spMk id="8" creationId="{F2912806-35D8-D58A-949D-170F6C8B054E}"/>
          </ac:spMkLst>
        </pc:spChg>
      </pc:sldChg>
      <pc:sldChg chg="addSp delSp modSp mod">
        <pc:chgData name="FALZON, Dennis" userId="96040e00-08ac-4837-b43b-4740716afd5a" providerId="ADAL" clId="{2D7398DE-3D76-42E8-9B29-478F15744381}" dt="2025-04-17T07:16:37.401" v="257" actId="478"/>
        <pc:sldMkLst>
          <pc:docMk/>
          <pc:sldMk cId="744009679" sldId="3574"/>
        </pc:sldMkLst>
        <pc:spChg chg="add mod">
          <ac:chgData name="FALZON, Dennis" userId="96040e00-08ac-4837-b43b-4740716afd5a" providerId="ADAL" clId="{2D7398DE-3D76-42E8-9B29-478F15744381}" dt="2025-04-03T14:50:50.094" v="80"/>
          <ac:spMkLst>
            <pc:docMk/>
            <pc:sldMk cId="744009679" sldId="3574"/>
            <ac:spMk id="5" creationId="{C36F2B29-58C3-83A5-4FC8-41767869CBAB}"/>
          </ac:spMkLst>
        </pc:spChg>
        <pc:spChg chg="del">
          <ac:chgData name="FALZON, Dennis" userId="96040e00-08ac-4837-b43b-4740716afd5a" providerId="ADAL" clId="{2D7398DE-3D76-42E8-9B29-478F15744381}" dt="2025-04-03T14:50:57.778" v="81" actId="478"/>
          <ac:spMkLst>
            <pc:docMk/>
            <pc:sldMk cId="744009679" sldId="3574"/>
            <ac:spMk id="7" creationId="{85A8F82E-694A-03B0-95AC-B1EE5F1EC791}"/>
          </ac:spMkLst>
        </pc:spChg>
        <pc:spChg chg="del">
          <ac:chgData name="FALZON, Dennis" userId="96040e00-08ac-4837-b43b-4740716afd5a" providerId="ADAL" clId="{2D7398DE-3D76-42E8-9B29-478F15744381}" dt="2025-04-03T14:50:48.665" v="79" actId="478"/>
          <ac:spMkLst>
            <pc:docMk/>
            <pc:sldMk cId="744009679" sldId="3574"/>
            <ac:spMk id="8" creationId="{26BEC84A-1FA1-6236-A05E-1006A5F7D742}"/>
          </ac:spMkLst>
        </pc:spChg>
        <pc:spChg chg="del">
          <ac:chgData name="FALZON, Dennis" userId="96040e00-08ac-4837-b43b-4740716afd5a" providerId="ADAL" clId="{2D7398DE-3D76-42E8-9B29-478F15744381}" dt="2025-04-03T14:51:01.592" v="82" actId="478"/>
          <ac:spMkLst>
            <pc:docMk/>
            <pc:sldMk cId="744009679" sldId="3574"/>
            <ac:spMk id="11" creationId="{8DC1AAB6-E4C6-4D6D-7802-6D204A20F78E}"/>
          </ac:spMkLst>
        </pc:spChg>
        <pc:spChg chg="add del mod">
          <ac:chgData name="FALZON, Dennis" userId="96040e00-08ac-4837-b43b-4740716afd5a" providerId="ADAL" clId="{2D7398DE-3D76-42E8-9B29-478F15744381}" dt="2025-04-03T14:51:57.137" v="86" actId="478"/>
          <ac:spMkLst>
            <pc:docMk/>
            <pc:sldMk cId="744009679" sldId="3574"/>
            <ac:spMk id="13" creationId="{53586E37-B560-A352-DFCA-26ED13CE7E7E}"/>
          </ac:spMkLst>
        </pc:spChg>
        <pc:spChg chg="add mod">
          <ac:chgData name="FALZON, Dennis" userId="96040e00-08ac-4837-b43b-4740716afd5a" providerId="ADAL" clId="{2D7398DE-3D76-42E8-9B29-478F15744381}" dt="2025-04-03T14:51:51.835" v="85"/>
          <ac:spMkLst>
            <pc:docMk/>
            <pc:sldMk cId="744009679" sldId="3574"/>
            <ac:spMk id="14" creationId="{D1E796B8-24A9-66F0-4893-48820F4ACA93}"/>
          </ac:spMkLst>
        </pc:spChg>
        <pc:spChg chg="add mod">
          <ac:chgData name="FALZON, Dennis" userId="96040e00-08ac-4837-b43b-4740716afd5a" providerId="ADAL" clId="{2D7398DE-3D76-42E8-9B29-478F15744381}" dt="2025-04-17T07:15:46.808" v="252" actId="20577"/>
          <ac:spMkLst>
            <pc:docMk/>
            <pc:sldMk cId="744009679" sldId="3574"/>
            <ac:spMk id="17" creationId="{7582D767-F890-537E-8322-A2361EF0C31C}"/>
          </ac:spMkLst>
        </pc:spChg>
        <pc:picChg chg="add del mod">
          <ac:chgData name="FALZON, Dennis" userId="96040e00-08ac-4837-b43b-4740716afd5a" providerId="ADAL" clId="{2D7398DE-3D76-42E8-9B29-478F15744381}" dt="2025-04-17T07:16:37.401" v="257" actId="478"/>
          <ac:picMkLst>
            <pc:docMk/>
            <pc:sldMk cId="744009679" sldId="3574"/>
            <ac:picMk id="7" creationId="{5610272C-6BA8-9AA7-4450-AB4BF3FC5A2A}"/>
          </ac:picMkLst>
        </pc:picChg>
        <pc:picChg chg="del">
          <ac:chgData name="FALZON, Dennis" userId="96040e00-08ac-4837-b43b-4740716afd5a" providerId="ADAL" clId="{2D7398DE-3D76-42E8-9B29-478F15744381}" dt="2025-04-03T14:50:57.778" v="81" actId="478"/>
          <ac:picMkLst>
            <pc:docMk/>
            <pc:sldMk cId="744009679" sldId="3574"/>
            <ac:picMk id="10" creationId="{013D7D4C-45C6-5CE5-786E-994C4D998E3C}"/>
          </ac:picMkLst>
        </pc:picChg>
        <pc:picChg chg="add mod ord">
          <ac:chgData name="FALZON, Dennis" userId="96040e00-08ac-4837-b43b-4740716afd5a" providerId="ADAL" clId="{2D7398DE-3D76-42E8-9B29-478F15744381}" dt="2025-04-17T07:16:35.046" v="256" actId="167"/>
          <ac:picMkLst>
            <pc:docMk/>
            <pc:sldMk cId="744009679" sldId="3574"/>
            <ac:picMk id="10" creationId="{02EA8823-FC20-CA97-FBFA-E3BBE38C8872}"/>
          </ac:picMkLst>
        </pc:picChg>
        <pc:picChg chg="add mod ord">
          <ac:chgData name="FALZON, Dennis" userId="96040e00-08ac-4837-b43b-4740716afd5a" providerId="ADAL" clId="{2D7398DE-3D76-42E8-9B29-478F15744381}" dt="2025-04-03T14:52:14.249" v="90" actId="167"/>
          <ac:picMkLst>
            <pc:docMk/>
            <pc:sldMk cId="744009679" sldId="3574"/>
            <ac:picMk id="12" creationId="{994CD333-A0BD-4C16-43BB-CB02CACB01C9}"/>
          </ac:picMkLst>
        </pc:picChg>
        <pc:picChg chg="del">
          <ac:chgData name="FALZON, Dennis" userId="96040e00-08ac-4837-b43b-4740716afd5a" providerId="ADAL" clId="{2D7398DE-3D76-42E8-9B29-478F15744381}" dt="2025-04-03T14:50:57.778" v="81" actId="478"/>
          <ac:picMkLst>
            <pc:docMk/>
            <pc:sldMk cId="744009679" sldId="3574"/>
            <ac:picMk id="15" creationId="{653F9A34-8EEC-A664-A0C7-3BF4B26974D5}"/>
          </ac:picMkLst>
        </pc:picChg>
        <pc:picChg chg="add del mod ord">
          <ac:chgData name="FALZON, Dennis" userId="96040e00-08ac-4837-b43b-4740716afd5a" providerId="ADAL" clId="{2D7398DE-3D76-42E8-9B29-478F15744381}" dt="2025-04-03T14:52:25.513" v="91" actId="478"/>
          <ac:picMkLst>
            <pc:docMk/>
            <pc:sldMk cId="744009679" sldId="3574"/>
            <ac:picMk id="16" creationId="{32CF5BC8-EF8D-E26C-1FDA-D65D500CC87A}"/>
          </ac:picMkLst>
        </pc:picChg>
      </pc:sldChg>
      <pc:sldChg chg="addSp delSp modSp mod">
        <pc:chgData name="FALZON, Dennis" userId="96040e00-08ac-4837-b43b-4740716afd5a" providerId="ADAL" clId="{2D7398DE-3D76-42E8-9B29-478F15744381}" dt="2025-04-03T14:52:43.433" v="95"/>
        <pc:sldMkLst>
          <pc:docMk/>
          <pc:sldMk cId="2955078806" sldId="3575"/>
        </pc:sldMkLst>
        <pc:spChg chg="add mod">
          <ac:chgData name="FALZON, Dennis" userId="96040e00-08ac-4837-b43b-4740716afd5a" providerId="ADAL" clId="{2D7398DE-3D76-42E8-9B29-478F15744381}" dt="2025-04-03T14:52:43.433" v="95"/>
          <ac:spMkLst>
            <pc:docMk/>
            <pc:sldMk cId="2955078806" sldId="3575"/>
            <ac:spMk id="4" creationId="{148C289C-0234-6A18-2709-7526F1D5D0A5}"/>
          </ac:spMkLst>
        </pc:spChg>
        <pc:spChg chg="del">
          <ac:chgData name="FALZON, Dennis" userId="96040e00-08ac-4837-b43b-4740716afd5a" providerId="ADAL" clId="{2D7398DE-3D76-42E8-9B29-478F15744381}" dt="2025-04-03T14:52:42.844" v="94" actId="478"/>
          <ac:spMkLst>
            <pc:docMk/>
            <pc:sldMk cId="2955078806" sldId="3575"/>
            <ac:spMk id="9" creationId="{319479A3-2195-3B60-2DD3-C289E59BC86C}"/>
          </ac:spMkLst>
        </pc:spChg>
      </pc:sldChg>
      <pc:sldChg chg="addSp delSp modSp mod">
        <pc:chgData name="FALZON, Dennis" userId="96040e00-08ac-4837-b43b-4740716afd5a" providerId="ADAL" clId="{2D7398DE-3D76-42E8-9B29-478F15744381}" dt="2025-04-03T14:50:07.290" v="66"/>
        <pc:sldMkLst>
          <pc:docMk/>
          <pc:sldMk cId="2115149632" sldId="3577"/>
        </pc:sldMkLst>
        <pc:spChg chg="del">
          <ac:chgData name="FALZON, Dennis" userId="96040e00-08ac-4837-b43b-4740716afd5a" providerId="ADAL" clId="{2D7398DE-3D76-42E8-9B29-478F15744381}" dt="2025-04-03T14:50:06.231" v="65" actId="478"/>
          <ac:spMkLst>
            <pc:docMk/>
            <pc:sldMk cId="2115149632" sldId="3577"/>
            <ac:spMk id="4" creationId="{1380269D-F29E-4423-ED4E-6D557ADED897}"/>
          </ac:spMkLst>
        </pc:spChg>
        <pc:spChg chg="add mod">
          <ac:chgData name="FALZON, Dennis" userId="96040e00-08ac-4837-b43b-4740716afd5a" providerId="ADAL" clId="{2D7398DE-3D76-42E8-9B29-478F15744381}" dt="2025-04-03T14:50:07.290" v="66"/>
          <ac:spMkLst>
            <pc:docMk/>
            <pc:sldMk cId="2115149632" sldId="3577"/>
            <ac:spMk id="5" creationId="{50C8B1E8-E400-A310-7009-94B5904016D1}"/>
          </ac:spMkLst>
        </pc:spChg>
      </pc:sldChg>
      <pc:sldChg chg="addSp delSp modSp mod">
        <pc:chgData name="FALZON, Dennis" userId="96040e00-08ac-4837-b43b-4740716afd5a" providerId="ADAL" clId="{2D7398DE-3D76-42E8-9B29-478F15744381}" dt="2025-04-03T14:49:48.694" v="60"/>
        <pc:sldMkLst>
          <pc:docMk/>
          <pc:sldMk cId="1586390523" sldId="3578"/>
        </pc:sldMkLst>
        <pc:spChg chg="add mod">
          <ac:chgData name="FALZON, Dennis" userId="96040e00-08ac-4837-b43b-4740716afd5a" providerId="ADAL" clId="{2D7398DE-3D76-42E8-9B29-478F15744381}" dt="2025-04-03T14:49:48.694" v="60"/>
          <ac:spMkLst>
            <pc:docMk/>
            <pc:sldMk cId="1586390523" sldId="3578"/>
            <ac:spMk id="5" creationId="{ED273F47-13B4-88E4-97EF-833D89C6A56B}"/>
          </ac:spMkLst>
        </pc:spChg>
        <pc:spChg chg="del">
          <ac:chgData name="FALZON, Dennis" userId="96040e00-08ac-4837-b43b-4740716afd5a" providerId="ADAL" clId="{2D7398DE-3D76-42E8-9B29-478F15744381}" dt="2025-04-03T14:49:48.141" v="59" actId="478"/>
          <ac:spMkLst>
            <pc:docMk/>
            <pc:sldMk cId="1586390523" sldId="3578"/>
            <ac:spMk id="11" creationId="{BEC8E828-5904-9FE5-37CE-C8BC1E0B56A3}"/>
          </ac:spMkLst>
        </pc:spChg>
      </pc:sldChg>
      <pc:sldChg chg="addSp delSp modSp mod">
        <pc:chgData name="FALZON, Dennis" userId="96040e00-08ac-4837-b43b-4740716afd5a" providerId="ADAL" clId="{2D7398DE-3D76-42E8-9B29-478F15744381}" dt="2025-04-03T14:50:00.959" v="64"/>
        <pc:sldMkLst>
          <pc:docMk/>
          <pc:sldMk cId="596225451" sldId="3579"/>
        </pc:sldMkLst>
        <pc:spChg chg="add mod">
          <ac:chgData name="FALZON, Dennis" userId="96040e00-08ac-4837-b43b-4740716afd5a" providerId="ADAL" clId="{2D7398DE-3D76-42E8-9B29-478F15744381}" dt="2025-04-03T14:50:00.959" v="64"/>
          <ac:spMkLst>
            <pc:docMk/>
            <pc:sldMk cId="596225451" sldId="3579"/>
            <ac:spMk id="3" creationId="{A4E607D5-1698-1E49-53EC-462C339E00D2}"/>
          </ac:spMkLst>
        </pc:spChg>
        <pc:spChg chg="del">
          <ac:chgData name="FALZON, Dennis" userId="96040e00-08ac-4837-b43b-4740716afd5a" providerId="ADAL" clId="{2D7398DE-3D76-42E8-9B29-478F15744381}" dt="2025-04-03T14:50:00.457" v="63" actId="478"/>
          <ac:spMkLst>
            <pc:docMk/>
            <pc:sldMk cId="596225451" sldId="3579"/>
            <ac:spMk id="7" creationId="{1C267DC4-6749-804A-B400-AA5100DBF46F}"/>
          </ac:spMkLst>
        </pc:spChg>
      </pc:sldChg>
      <pc:sldChg chg="addSp delSp modSp mod">
        <pc:chgData name="FALZON, Dennis" userId="96040e00-08ac-4837-b43b-4740716afd5a" providerId="ADAL" clId="{2D7398DE-3D76-42E8-9B29-478F15744381}" dt="2025-04-03T14:49:55.268" v="62"/>
        <pc:sldMkLst>
          <pc:docMk/>
          <pc:sldMk cId="696212193" sldId="3580"/>
        </pc:sldMkLst>
        <pc:spChg chg="add mod">
          <ac:chgData name="FALZON, Dennis" userId="96040e00-08ac-4837-b43b-4740716afd5a" providerId="ADAL" clId="{2D7398DE-3D76-42E8-9B29-478F15744381}" dt="2025-04-03T14:49:55.268" v="62"/>
          <ac:spMkLst>
            <pc:docMk/>
            <pc:sldMk cId="696212193" sldId="3580"/>
            <ac:spMk id="5" creationId="{4FD3F3E7-52F5-D0C8-E718-B3DCA679B611}"/>
          </ac:spMkLst>
        </pc:spChg>
        <pc:spChg chg="del">
          <ac:chgData name="FALZON, Dennis" userId="96040e00-08ac-4837-b43b-4740716afd5a" providerId="ADAL" clId="{2D7398DE-3D76-42E8-9B29-478F15744381}" dt="2025-04-03T14:49:54.748" v="61" actId="478"/>
          <ac:spMkLst>
            <pc:docMk/>
            <pc:sldMk cId="696212193" sldId="3580"/>
            <ac:spMk id="7" creationId="{1C267DC4-6749-804A-B400-AA5100DBF46F}"/>
          </ac:spMkLst>
        </pc:spChg>
      </pc:sldChg>
      <pc:sldChg chg="addSp delSp modSp mod modShow">
        <pc:chgData name="FALZON, Dennis" userId="96040e00-08ac-4837-b43b-4740716afd5a" providerId="ADAL" clId="{2D7398DE-3D76-42E8-9B29-478F15744381}" dt="2025-04-03T14:54:01.313" v="114"/>
        <pc:sldMkLst>
          <pc:docMk/>
          <pc:sldMk cId="2467893997" sldId="3581"/>
        </pc:sldMkLst>
        <pc:spChg chg="add mod">
          <ac:chgData name="FALZON, Dennis" userId="96040e00-08ac-4837-b43b-4740716afd5a" providerId="ADAL" clId="{2D7398DE-3D76-42E8-9B29-478F15744381}" dt="2025-04-03T14:54:01.313" v="114"/>
          <ac:spMkLst>
            <pc:docMk/>
            <pc:sldMk cId="2467893997" sldId="3581"/>
            <ac:spMk id="3" creationId="{A05DDE29-929D-AD25-E49F-FC2546E08B00}"/>
          </ac:spMkLst>
        </pc:spChg>
        <pc:spChg chg="del">
          <ac:chgData name="FALZON, Dennis" userId="96040e00-08ac-4837-b43b-4740716afd5a" providerId="ADAL" clId="{2D7398DE-3D76-42E8-9B29-478F15744381}" dt="2025-04-03T14:54:00.799" v="113" actId="478"/>
          <ac:spMkLst>
            <pc:docMk/>
            <pc:sldMk cId="2467893997" sldId="3581"/>
            <ac:spMk id="8" creationId="{A95B3003-4858-12D1-D816-88AC1861C677}"/>
          </ac:spMkLst>
        </pc:spChg>
      </pc:sldChg>
      <pc:sldChg chg="add">
        <pc:chgData name="FALZON, Dennis" userId="96040e00-08ac-4837-b43b-4740716afd5a" providerId="ADAL" clId="{2D7398DE-3D76-42E8-9B29-478F15744381}" dt="2025-04-03T14:54:09.496" v="115"/>
        <pc:sldMkLst>
          <pc:docMk/>
          <pc:sldMk cId="2292768642" sldId="2147469491"/>
        </pc:sldMkLst>
      </pc:sldChg>
      <pc:sldChg chg="addSp delSp modSp add mod">
        <pc:chgData name="FALZON, Dennis" userId="96040e00-08ac-4837-b43b-4740716afd5a" providerId="ADAL" clId="{2D7398DE-3D76-42E8-9B29-478F15744381}" dt="2025-04-16T13:37:33.029" v="229" actId="1076"/>
        <pc:sldMkLst>
          <pc:docMk/>
          <pc:sldMk cId="1552355978" sldId="2147469492"/>
        </pc:sldMkLst>
        <pc:spChg chg="del">
          <ac:chgData name="FALZON, Dennis" userId="96040e00-08ac-4837-b43b-4740716afd5a" providerId="ADAL" clId="{2D7398DE-3D76-42E8-9B29-478F15744381}" dt="2025-04-16T13:31:37.451" v="136" actId="478"/>
          <ac:spMkLst>
            <pc:docMk/>
            <pc:sldMk cId="1552355978" sldId="2147469492"/>
            <ac:spMk id="2" creationId="{BF6A1EC7-22FD-93FC-9A84-D1E9D00E8DAA}"/>
          </ac:spMkLst>
        </pc:spChg>
        <pc:spChg chg="add mod">
          <ac:chgData name="FALZON, Dennis" userId="96040e00-08ac-4837-b43b-4740716afd5a" providerId="ADAL" clId="{2D7398DE-3D76-42E8-9B29-478F15744381}" dt="2025-04-16T13:31:38.531" v="137"/>
          <ac:spMkLst>
            <pc:docMk/>
            <pc:sldMk cId="1552355978" sldId="2147469492"/>
            <ac:spMk id="4" creationId="{E86CFDE7-766C-5860-A67C-CED1BB17DC0F}"/>
          </ac:spMkLst>
        </pc:spChg>
        <pc:spChg chg="add del mod">
          <ac:chgData name="FALZON, Dennis" userId="96040e00-08ac-4837-b43b-4740716afd5a" providerId="ADAL" clId="{2D7398DE-3D76-42E8-9B29-478F15744381}" dt="2025-04-16T13:33:22.545" v="157"/>
          <ac:spMkLst>
            <pc:docMk/>
            <pc:sldMk cId="1552355978" sldId="2147469492"/>
            <ac:spMk id="10" creationId="{AD0B29F8-9D3B-2BD7-B278-428392DCB1F9}"/>
          </ac:spMkLst>
        </pc:spChg>
        <pc:spChg chg="add del mod">
          <ac:chgData name="FALZON, Dennis" userId="96040e00-08ac-4837-b43b-4740716afd5a" providerId="ADAL" clId="{2D7398DE-3D76-42E8-9B29-478F15744381}" dt="2025-04-16T13:33:22.545" v="157"/>
          <ac:spMkLst>
            <pc:docMk/>
            <pc:sldMk cId="1552355978" sldId="2147469492"/>
            <ac:spMk id="11" creationId="{DD49A711-C1DF-48F3-4F48-02E7FEAC3367}"/>
          </ac:spMkLst>
        </pc:spChg>
        <pc:picChg chg="add del">
          <ac:chgData name="FALZON, Dennis" userId="96040e00-08ac-4837-b43b-4740716afd5a" providerId="ADAL" clId="{2D7398DE-3D76-42E8-9B29-478F15744381}" dt="2025-04-16T13:32:11.410" v="140"/>
          <ac:picMkLst>
            <pc:docMk/>
            <pc:sldMk cId="1552355978" sldId="2147469492"/>
            <ac:picMk id="7" creationId="{D3E288A2-7C37-204B-F3EF-00D7DAEA6CF3}"/>
          </ac:picMkLst>
        </pc:picChg>
        <pc:picChg chg="del">
          <ac:chgData name="FALZON, Dennis" userId="96040e00-08ac-4837-b43b-4740716afd5a" providerId="ADAL" clId="{2D7398DE-3D76-42E8-9B29-478F15744381}" dt="2025-04-16T13:37:24.913" v="227" actId="21"/>
          <ac:picMkLst>
            <pc:docMk/>
            <pc:sldMk cId="1552355978" sldId="2147469492"/>
            <ac:picMk id="9" creationId="{87A24CFF-C22A-5A39-44AE-C7D1BD9B24BE}"/>
          </ac:picMkLst>
        </pc:picChg>
        <pc:picChg chg="add del mod">
          <ac:chgData name="FALZON, Dennis" userId="96040e00-08ac-4837-b43b-4740716afd5a" providerId="ADAL" clId="{2D7398DE-3D76-42E8-9B29-478F15744381}" dt="2025-04-16T13:37:24.913" v="227" actId="21"/>
          <ac:picMkLst>
            <pc:docMk/>
            <pc:sldMk cId="1552355978" sldId="2147469492"/>
            <ac:picMk id="12" creationId="{D88861EE-5EA9-71B2-883B-6F49E02E4CF5}"/>
          </ac:picMkLst>
        </pc:picChg>
        <pc:picChg chg="add mod">
          <ac:chgData name="FALZON, Dennis" userId="96040e00-08ac-4837-b43b-4740716afd5a" providerId="ADAL" clId="{2D7398DE-3D76-42E8-9B29-478F15744381}" dt="2025-04-16T13:37:33.029" v="229" actId="1076"/>
          <ac:picMkLst>
            <pc:docMk/>
            <pc:sldMk cId="1552355978" sldId="2147469492"/>
            <ac:picMk id="13" creationId="{04B15A23-6127-F1AB-697E-429FB3B2E9B8}"/>
          </ac:picMkLst>
        </pc:picChg>
      </pc:sldChg>
      <pc:sldChg chg="addSp delSp modSp mod">
        <pc:chgData name="FALZON, Dennis" userId="96040e00-08ac-4837-b43b-4740716afd5a" providerId="ADAL" clId="{2D7398DE-3D76-42E8-9B29-478F15744381}" dt="2025-04-16T11:23:34.220" v="134" actId="1076"/>
        <pc:sldMkLst>
          <pc:docMk/>
          <pc:sldMk cId="2673934117" sldId="2147469492"/>
        </pc:sldMkLst>
        <pc:spChg chg="del">
          <ac:chgData name="FALZON, Dennis" userId="96040e00-08ac-4837-b43b-4740716afd5a" providerId="ADAL" clId="{2D7398DE-3D76-42E8-9B29-478F15744381}" dt="2025-04-15T15:54:53.540" v="124" actId="478"/>
          <ac:spMkLst>
            <pc:docMk/>
            <pc:sldMk cId="2673934117" sldId="2147469492"/>
            <ac:spMk id="2" creationId="{E4ED0CEF-6383-E493-C2DF-D54C26279087}"/>
          </ac:spMkLst>
        </pc:spChg>
        <pc:spChg chg="add mod">
          <ac:chgData name="FALZON, Dennis" userId="96040e00-08ac-4837-b43b-4740716afd5a" providerId="ADAL" clId="{2D7398DE-3D76-42E8-9B29-478F15744381}" dt="2025-04-07T07:29:34.267" v="118"/>
          <ac:spMkLst>
            <pc:docMk/>
            <pc:sldMk cId="2673934117" sldId="2147469492"/>
            <ac:spMk id="3" creationId="{8891CAE5-D067-D241-2E6F-94688C77A33D}"/>
          </ac:spMkLst>
        </pc:spChg>
        <pc:spChg chg="add mod">
          <ac:chgData name="FALZON, Dennis" userId="96040e00-08ac-4837-b43b-4740716afd5a" providerId="ADAL" clId="{2D7398DE-3D76-42E8-9B29-478F15744381}" dt="2025-04-15T15:54:54.497" v="125"/>
          <ac:spMkLst>
            <pc:docMk/>
            <pc:sldMk cId="2673934117" sldId="2147469492"/>
            <ac:spMk id="6" creationId="{BAB12971-F16E-20E4-1827-39C9B5E8E1EA}"/>
          </ac:spMkLst>
        </pc:spChg>
        <pc:spChg chg="add mod">
          <ac:chgData name="FALZON, Dennis" userId="96040e00-08ac-4837-b43b-4740716afd5a" providerId="ADAL" clId="{2D7398DE-3D76-42E8-9B29-478F15744381}" dt="2025-04-07T07:33:44.571" v="121" actId="1076"/>
          <ac:spMkLst>
            <pc:docMk/>
            <pc:sldMk cId="2673934117" sldId="2147469492"/>
            <ac:spMk id="7" creationId="{A696ABE1-F774-03D4-AAC8-E2FBE97D2F7D}"/>
          </ac:spMkLst>
        </pc:spChg>
        <pc:picChg chg="add mod">
          <ac:chgData name="FALZON, Dennis" userId="96040e00-08ac-4837-b43b-4740716afd5a" providerId="ADAL" clId="{2D7398DE-3D76-42E8-9B29-478F15744381}" dt="2025-04-16T11:23:34.220" v="134" actId="1076"/>
          <ac:picMkLst>
            <pc:docMk/>
            <pc:sldMk cId="2673934117" sldId="2147469492"/>
            <ac:picMk id="2" creationId="{89DD330E-0BFC-589A-91E2-D31D05CD2ABA}"/>
          </ac:picMkLst>
        </pc:picChg>
        <pc:picChg chg="add mod">
          <ac:chgData name="FALZON, Dennis" userId="96040e00-08ac-4837-b43b-4740716afd5a" providerId="ADAL" clId="{2D7398DE-3D76-42E8-9B29-478F15744381}" dt="2025-04-07T07:29:39.147" v="119" actId="1076"/>
          <ac:picMkLst>
            <pc:docMk/>
            <pc:sldMk cId="2673934117" sldId="2147469492"/>
            <ac:picMk id="4" creationId="{E813C339-658E-F694-1D01-B6A0FDBCC68B}"/>
          </ac:picMkLst>
        </pc:picChg>
        <pc:picChg chg="add del mod modCrop">
          <ac:chgData name="FALZON, Dennis" userId="96040e00-08ac-4837-b43b-4740716afd5a" providerId="ADAL" clId="{2D7398DE-3D76-42E8-9B29-478F15744381}" dt="2025-04-16T11:23:27.966" v="132" actId="21"/>
          <ac:picMkLst>
            <pc:docMk/>
            <pc:sldMk cId="2673934117" sldId="2147469492"/>
            <ac:picMk id="5" creationId="{52CF1210-279A-4DD1-2FFE-BC9015F805F7}"/>
          </ac:picMkLst>
        </pc:picChg>
        <pc:picChg chg="del">
          <ac:chgData name="FALZON, Dennis" userId="96040e00-08ac-4837-b43b-4740716afd5a" providerId="ADAL" clId="{2D7398DE-3D76-42E8-9B29-478F15744381}" dt="2025-04-07T07:29:24.637" v="116" actId="478"/>
          <ac:picMkLst>
            <pc:docMk/>
            <pc:sldMk cId="2673934117" sldId="2147469492"/>
            <ac:picMk id="6" creationId="{AD8F9359-EC99-6592-4EC5-F554687FC0A1}"/>
          </ac:picMkLst>
        </pc:picChg>
      </pc:sldChg>
      <pc:sldMasterChg chg="delSldLayout">
        <pc:chgData name="FALZON, Dennis" userId="96040e00-08ac-4837-b43b-4740716afd5a" providerId="ADAL" clId="{2D7398DE-3D76-42E8-9B29-478F15744381}" dt="2025-04-03T14:53:32.298" v="109" actId="47"/>
        <pc:sldMasterMkLst>
          <pc:docMk/>
          <pc:sldMasterMk cId="4013981210" sldId="2147483978"/>
        </pc:sldMasterMkLst>
        <pc:sldLayoutChg chg="del">
          <pc:chgData name="FALZON, Dennis" userId="96040e00-08ac-4837-b43b-4740716afd5a" providerId="ADAL" clId="{2D7398DE-3D76-42E8-9B29-478F15744381}" dt="2025-04-03T14:53:32.298" v="109" actId="47"/>
          <pc:sldLayoutMkLst>
            <pc:docMk/>
            <pc:sldMasterMk cId="4013981210" sldId="2147483978"/>
            <pc:sldLayoutMk cId="1340337166" sldId="2147483990"/>
          </pc:sldLayoutMkLst>
        </pc:sldLayoutChg>
      </pc:sldMasterChg>
    </pc:docChg>
  </pc:docChgLst>
  <pc:docChgLst>
    <pc:chgData clId="Web-{9A0BA76D-A73E-4343-B7BA-24CBEEE96F9F}"/>
    <pc:docChg chg="addSld">
      <pc:chgData name="" userId="" providerId="" clId="Web-{9A0BA76D-A73E-4343-B7BA-24CBEEE96F9F}" dt="2025-04-16T11:34:45.951" v="0"/>
      <pc:docMkLst>
        <pc:docMk/>
      </pc:docMkLst>
      <pc:sldChg chg="add">
        <pc:chgData name="" userId="" providerId="" clId="Web-{9A0BA76D-A73E-4343-B7BA-24CBEEE96F9F}" dt="2025-04-16T11:34:45.951" v="0"/>
        <pc:sldMkLst>
          <pc:docMk/>
          <pc:sldMk cId="2239499051" sldId="2147471132"/>
        </pc:sldMkLst>
      </pc:sldChg>
      <pc:sldMasterChg chg="addSldLayout">
        <pc:chgData name="" userId="" providerId="" clId="Web-{9A0BA76D-A73E-4343-B7BA-24CBEEE96F9F}" dt="2025-04-16T11:34:45.951" v="0"/>
        <pc:sldMasterMkLst>
          <pc:docMk/>
          <pc:sldMasterMk cId="4013981210" sldId="2147483978"/>
        </pc:sldMasterMkLst>
        <pc:sldLayoutChg chg="add">
          <pc:chgData name="" userId="" providerId="" clId="Web-{9A0BA76D-A73E-4343-B7BA-24CBEEE96F9F}" dt="2025-04-16T11:34:45.951" v="0"/>
          <pc:sldLayoutMkLst>
            <pc:docMk/>
            <pc:sldMasterMk cId="4013981210" sldId="2147483978"/>
            <pc:sldLayoutMk cId="860243351" sldId="2147483991"/>
          </pc:sldLayoutMkLst>
        </pc:sldLayoutChg>
      </pc:sldMasterChg>
    </pc:docChg>
  </pc:docChgLst>
  <pc:docChgLst>
    <pc:chgData name="GEGIA, Medea" userId="S::gegiam@who.int::4bf8d474-d3cf-4aa9-b4ef-dc58381c3885" providerId="AD" clId="Web-{9A0BA76D-A73E-4343-B7BA-24CBEEE96F9F}"/>
    <pc:docChg chg="addSld delSld modSld">
      <pc:chgData name="GEGIA, Medea" userId="S::gegiam@who.int::4bf8d474-d3cf-4aa9-b4ef-dc58381c3885" providerId="AD" clId="Web-{9A0BA76D-A73E-4343-B7BA-24CBEEE96F9F}" dt="2025-04-16T13:13:22.121" v="118" actId="1076"/>
      <pc:docMkLst>
        <pc:docMk/>
      </pc:docMkLst>
      <pc:sldChg chg="addSp modSp add">
        <pc:chgData name="GEGIA, Medea" userId="S::gegiam@who.int::4bf8d474-d3cf-4aa9-b4ef-dc58381c3885" providerId="AD" clId="Web-{9A0BA76D-A73E-4343-B7BA-24CBEEE96F9F}" dt="2025-04-16T13:13:22.121" v="118" actId="1076"/>
        <pc:sldMkLst>
          <pc:docMk/>
          <pc:sldMk cId="2727866161" sldId="2592"/>
        </pc:sldMkLst>
        <pc:spChg chg="mod">
          <ac:chgData name="GEGIA, Medea" userId="S::gegiam@who.int::4bf8d474-d3cf-4aa9-b4ef-dc58381c3885" providerId="AD" clId="Web-{9A0BA76D-A73E-4343-B7BA-24CBEEE96F9F}" dt="2025-04-16T13:11:23.554" v="94" actId="14100"/>
          <ac:spMkLst>
            <pc:docMk/>
            <pc:sldMk cId="2727866161" sldId="2592"/>
            <ac:spMk id="2" creationId="{549F2CAE-41BE-419C-83CE-13FE198B77C5}"/>
          </ac:spMkLst>
        </pc:spChg>
        <pc:spChg chg="mod">
          <ac:chgData name="GEGIA, Medea" userId="S::gegiam@who.int::4bf8d474-d3cf-4aa9-b4ef-dc58381c3885" providerId="AD" clId="Web-{9A0BA76D-A73E-4343-B7BA-24CBEEE96F9F}" dt="2025-04-16T13:12:39.823" v="109"/>
          <ac:spMkLst>
            <pc:docMk/>
            <pc:sldMk cId="2727866161" sldId="2592"/>
            <ac:spMk id="4" creationId="{B95C529C-0B75-E51D-4A75-A5DDFF561A79}"/>
          </ac:spMkLst>
        </pc:spChg>
        <pc:spChg chg="add mod ord">
          <ac:chgData name="GEGIA, Medea" userId="S::gegiam@who.int::4bf8d474-d3cf-4aa9-b4ef-dc58381c3885" providerId="AD" clId="Web-{9A0BA76D-A73E-4343-B7BA-24CBEEE96F9F}" dt="2025-04-16T13:11:28.008" v="95" actId="14100"/>
          <ac:spMkLst>
            <pc:docMk/>
            <pc:sldMk cId="2727866161" sldId="2592"/>
            <ac:spMk id="5" creationId="{1DE8D883-E12B-D300-F29B-BFF524E9E872}"/>
          </ac:spMkLst>
        </pc:spChg>
        <pc:spChg chg="mod">
          <ac:chgData name="GEGIA, Medea" userId="S::gegiam@who.int::4bf8d474-d3cf-4aa9-b4ef-dc58381c3885" providerId="AD" clId="Web-{9A0BA76D-A73E-4343-B7BA-24CBEEE96F9F}" dt="2025-04-16T13:11:17.210" v="93"/>
          <ac:spMkLst>
            <pc:docMk/>
            <pc:sldMk cId="2727866161" sldId="2592"/>
            <ac:spMk id="11" creationId="{04BCFF62-2337-46E6-A316-FFF7D6EA10DB}"/>
          </ac:spMkLst>
        </pc:spChg>
        <pc:picChg chg="mod">
          <ac:chgData name="GEGIA, Medea" userId="S::gegiam@who.int::4bf8d474-d3cf-4aa9-b4ef-dc58381c3885" providerId="AD" clId="Web-{9A0BA76D-A73E-4343-B7BA-24CBEEE96F9F}" dt="2025-04-16T13:13:22.121" v="118" actId="1076"/>
          <ac:picMkLst>
            <pc:docMk/>
            <pc:sldMk cId="2727866161" sldId="2592"/>
            <ac:picMk id="3" creationId="{B6663522-43DA-8155-6FA3-373AD8D775C6}"/>
          </ac:picMkLst>
        </pc:picChg>
        <pc:picChg chg="mod">
          <ac:chgData name="GEGIA, Medea" userId="S::gegiam@who.int::4bf8d474-d3cf-4aa9-b4ef-dc58381c3885" providerId="AD" clId="Web-{9A0BA76D-A73E-4343-B7BA-24CBEEE96F9F}" dt="2025-04-16T13:13:14.605" v="117" actId="14100"/>
          <ac:picMkLst>
            <pc:docMk/>
            <pc:sldMk cId="2727866161" sldId="2592"/>
            <ac:picMk id="8" creationId="{D204E536-C8AA-9438-A89D-8FBE6556CA7F}"/>
          </ac:picMkLst>
        </pc:picChg>
      </pc:sldChg>
      <pc:sldChg chg="addSp delSp modSp del">
        <pc:chgData name="GEGIA, Medea" userId="S::gegiam@who.int::4bf8d474-d3cf-4aa9-b4ef-dc58381c3885" providerId="AD" clId="Web-{9A0BA76D-A73E-4343-B7BA-24CBEEE96F9F}" dt="2025-04-16T13:12:22.557" v="105"/>
        <pc:sldMkLst>
          <pc:docMk/>
          <pc:sldMk cId="2673934117" sldId="2147469492"/>
        </pc:sldMkLst>
        <pc:spChg chg="add">
          <ac:chgData name="GEGIA, Medea" userId="S::gegiam@who.int::4bf8d474-d3cf-4aa9-b4ef-dc58381c3885" providerId="AD" clId="Web-{9A0BA76D-A73E-4343-B7BA-24CBEEE96F9F}" dt="2025-04-16T13:11:57.149" v="97"/>
          <ac:spMkLst>
            <pc:docMk/>
            <pc:sldMk cId="2673934117" sldId="2147469492"/>
            <ac:spMk id="5" creationId="{B911AF40-1BC1-9791-A566-D13070D629D3}"/>
          </ac:spMkLst>
        </pc:spChg>
        <pc:spChg chg="add">
          <ac:chgData name="GEGIA, Medea" userId="S::gegiam@who.int::4bf8d474-d3cf-4aa9-b4ef-dc58381c3885" providerId="AD" clId="Web-{9A0BA76D-A73E-4343-B7BA-24CBEEE96F9F}" dt="2025-04-16T13:11:57.212" v="98"/>
          <ac:spMkLst>
            <pc:docMk/>
            <pc:sldMk cId="2673934117" sldId="2147469492"/>
            <ac:spMk id="9" creationId="{49902DCA-AC86-B273-BD01-5FEE17DD0A04}"/>
          </ac:spMkLst>
        </pc:spChg>
        <pc:spChg chg="add">
          <ac:chgData name="GEGIA, Medea" userId="S::gegiam@who.int::4bf8d474-d3cf-4aa9-b4ef-dc58381c3885" providerId="AD" clId="Web-{9A0BA76D-A73E-4343-B7BA-24CBEEE96F9F}" dt="2025-04-16T13:11:57.337" v="102"/>
          <ac:spMkLst>
            <pc:docMk/>
            <pc:sldMk cId="2673934117" sldId="2147469492"/>
            <ac:spMk id="17" creationId="{2234A229-84D6-779C-F478-CA3C3F35BEA7}"/>
          </ac:spMkLst>
        </pc:spChg>
        <pc:picChg chg="del">
          <ac:chgData name="GEGIA, Medea" userId="S::gegiam@who.int::4bf8d474-d3cf-4aa9-b4ef-dc58381c3885" providerId="AD" clId="Web-{9A0BA76D-A73E-4343-B7BA-24CBEEE96F9F}" dt="2025-04-16T11:34:57.014" v="0"/>
          <ac:picMkLst>
            <pc:docMk/>
            <pc:sldMk cId="2673934117" sldId="2147469492"/>
            <ac:picMk id="2" creationId="{89DD330E-0BFC-589A-91E2-D31D05CD2ABA}"/>
          </ac:picMkLst>
        </pc:picChg>
        <pc:picChg chg="add del mod">
          <ac:chgData name="GEGIA, Medea" userId="S::gegiam@who.int::4bf8d474-d3cf-4aa9-b4ef-dc58381c3885" providerId="AD" clId="Web-{9A0BA76D-A73E-4343-B7BA-24CBEEE96F9F}" dt="2025-04-16T11:35:41.155" v="2"/>
          <ac:picMkLst>
            <pc:docMk/>
            <pc:sldMk cId="2673934117" sldId="2147469492"/>
            <ac:picMk id="5" creationId="{89DF0A5A-33F0-626D-1725-678DEA8DA191}"/>
          </ac:picMkLst>
        </pc:picChg>
        <pc:picChg chg="add">
          <ac:chgData name="GEGIA, Medea" userId="S::gegiam@who.int::4bf8d474-d3cf-4aa9-b4ef-dc58381c3885" providerId="AD" clId="Web-{9A0BA76D-A73E-4343-B7BA-24CBEEE96F9F}" dt="2025-04-16T13:11:57.228" v="99"/>
          <ac:picMkLst>
            <pc:docMk/>
            <pc:sldMk cId="2673934117" sldId="2147469492"/>
            <ac:picMk id="11" creationId="{122AA760-34C2-EDC4-125D-7356B7E1C56F}"/>
          </ac:picMkLst>
        </pc:picChg>
        <pc:picChg chg="add">
          <ac:chgData name="GEGIA, Medea" userId="S::gegiam@who.int::4bf8d474-d3cf-4aa9-b4ef-dc58381c3885" providerId="AD" clId="Web-{9A0BA76D-A73E-4343-B7BA-24CBEEE96F9F}" dt="2025-04-16T13:11:57.274" v="100"/>
          <ac:picMkLst>
            <pc:docMk/>
            <pc:sldMk cId="2673934117" sldId="2147469492"/>
            <ac:picMk id="13" creationId="{28B49C86-7FEE-947C-4868-F9C9D0727288}"/>
          </ac:picMkLst>
        </pc:picChg>
        <pc:picChg chg="add del">
          <ac:chgData name="GEGIA, Medea" userId="S::gegiam@who.int::4bf8d474-d3cf-4aa9-b4ef-dc58381c3885" providerId="AD" clId="Web-{9A0BA76D-A73E-4343-B7BA-24CBEEE96F9F}" dt="2025-04-16T13:12:01.384" v="104"/>
          <ac:picMkLst>
            <pc:docMk/>
            <pc:sldMk cId="2673934117" sldId="2147469492"/>
            <ac:picMk id="15" creationId="{531C4E5C-02EA-6FD0-E33A-017BE3B83B5D}"/>
          </ac:picMkLst>
        </pc:picChg>
        <pc:picChg chg="add">
          <ac:chgData name="GEGIA, Medea" userId="S::gegiam@who.int::4bf8d474-d3cf-4aa9-b4ef-dc58381c3885" providerId="AD" clId="Web-{9A0BA76D-A73E-4343-B7BA-24CBEEE96F9F}" dt="2025-04-16T13:11:57.384" v="103"/>
          <ac:picMkLst>
            <pc:docMk/>
            <pc:sldMk cId="2673934117" sldId="2147469492"/>
            <ac:picMk id="19" creationId="{E2921F1F-8D8F-C75F-83A9-72165FC1018E}"/>
          </ac:picMkLst>
        </pc:picChg>
      </pc:sldChg>
      <pc:sldChg chg="addSp delSp modSp del">
        <pc:chgData name="GEGIA, Medea" userId="S::gegiam@who.int::4bf8d474-d3cf-4aa9-b4ef-dc58381c3885" providerId="AD" clId="Web-{9A0BA76D-A73E-4343-B7BA-24CBEEE96F9F}" dt="2025-04-16T13:11:36.133" v="96"/>
        <pc:sldMkLst>
          <pc:docMk/>
          <pc:sldMk cId="2239499051" sldId="2147471132"/>
        </pc:sldMkLst>
        <pc:spChg chg="del">
          <ac:chgData name="GEGIA, Medea" userId="S::gegiam@who.int::4bf8d474-d3cf-4aa9-b4ef-dc58381c3885" providerId="AD" clId="Web-{9A0BA76D-A73E-4343-B7BA-24CBEEE96F9F}" dt="2025-04-16T11:36:56.173" v="9"/>
          <ac:spMkLst>
            <pc:docMk/>
            <pc:sldMk cId="2239499051" sldId="2147471132"/>
            <ac:spMk id="2" creationId="{8E61AA76-901E-A98A-219A-926178C69850}"/>
          </ac:spMkLst>
        </pc:spChg>
        <pc:spChg chg="mod">
          <ac:chgData name="GEGIA, Medea" userId="S::gegiam@who.int::4bf8d474-d3cf-4aa9-b4ef-dc58381c3885" providerId="AD" clId="Web-{9A0BA76D-A73E-4343-B7BA-24CBEEE96F9F}" dt="2025-04-16T11:39:37.146" v="33" actId="1076"/>
          <ac:spMkLst>
            <pc:docMk/>
            <pc:sldMk cId="2239499051" sldId="2147471132"/>
            <ac:spMk id="4" creationId="{EBD6DC0E-C5CF-421A-117E-33C6504F7E28}"/>
          </ac:spMkLst>
        </pc:spChg>
        <pc:spChg chg="mod">
          <ac:chgData name="GEGIA, Medea" userId="S::gegiam@who.int::4bf8d474-d3cf-4aa9-b4ef-dc58381c3885" providerId="AD" clId="Web-{9A0BA76D-A73E-4343-B7BA-24CBEEE96F9F}" dt="2025-04-16T11:38:31.972" v="21"/>
          <ac:spMkLst>
            <pc:docMk/>
            <pc:sldMk cId="2239499051" sldId="2147471132"/>
            <ac:spMk id="11" creationId="{6A2A1A5D-1BA8-B4C9-E27A-CB8636BE59E2}"/>
          </ac:spMkLst>
        </pc:spChg>
        <pc:spChg chg="add del mod">
          <ac:chgData name="GEGIA, Medea" userId="S::gegiam@who.int::4bf8d474-d3cf-4aa9-b4ef-dc58381c3885" providerId="AD" clId="Web-{9A0BA76D-A73E-4343-B7BA-24CBEEE96F9F}" dt="2025-04-16T11:37:19.986" v="13"/>
          <ac:spMkLst>
            <pc:docMk/>
            <pc:sldMk cId="2239499051" sldId="2147471132"/>
            <ac:spMk id="15" creationId="{75D902DC-2394-32C3-C5E3-02731C27D96D}"/>
          </ac:spMkLst>
        </pc:spChg>
        <pc:picChg chg="mod">
          <ac:chgData name="GEGIA, Medea" userId="S::gegiam@who.int::4bf8d474-d3cf-4aa9-b4ef-dc58381c3885" providerId="AD" clId="Web-{9A0BA76D-A73E-4343-B7BA-24CBEEE96F9F}" dt="2025-04-16T11:39:18.223" v="31" actId="14100"/>
          <ac:picMkLst>
            <pc:docMk/>
            <pc:sldMk cId="2239499051" sldId="2147471132"/>
            <ac:picMk id="3" creationId="{5613E633-3A0C-8026-15E8-759EA97A1908}"/>
          </ac:picMkLst>
        </pc:picChg>
        <pc:picChg chg="add del mod">
          <ac:chgData name="GEGIA, Medea" userId="S::gegiam@who.int::4bf8d474-d3cf-4aa9-b4ef-dc58381c3885" providerId="AD" clId="Web-{9A0BA76D-A73E-4343-B7BA-24CBEEE96F9F}" dt="2025-04-16T11:35:56.265" v="5"/>
          <ac:picMkLst>
            <pc:docMk/>
            <pc:sldMk cId="2239499051" sldId="2147471132"/>
            <ac:picMk id="5" creationId="{23EE38D7-8644-49D2-DA05-4AE1B6AB6159}"/>
          </ac:picMkLst>
        </pc:picChg>
        <pc:picChg chg="mod">
          <ac:chgData name="GEGIA, Medea" userId="S::gegiam@who.int::4bf8d474-d3cf-4aa9-b4ef-dc58381c3885" providerId="AD" clId="Web-{9A0BA76D-A73E-4343-B7BA-24CBEEE96F9F}" dt="2025-04-16T11:39:29.161" v="32" actId="1076"/>
          <ac:picMkLst>
            <pc:docMk/>
            <pc:sldMk cId="2239499051" sldId="2147471132"/>
            <ac:picMk id="8" creationId="{1D7AB490-44EE-9112-A14B-417889FC0073}"/>
          </ac:picMkLst>
        </pc:picChg>
        <pc:picChg chg="add del mod">
          <ac:chgData name="GEGIA, Medea" userId="S::gegiam@who.int::4bf8d474-d3cf-4aa9-b4ef-dc58381c3885" providerId="AD" clId="Web-{9A0BA76D-A73E-4343-B7BA-24CBEEE96F9F}" dt="2025-04-16T11:38:12.862" v="16"/>
          <ac:picMkLst>
            <pc:docMk/>
            <pc:sldMk cId="2239499051" sldId="2147471132"/>
            <ac:picMk id="16" creationId="{222E8479-7616-D207-82AB-4289A9673C8E}"/>
          </ac:picMkLst>
        </pc:picChg>
      </pc:sldChg>
      <pc:sldChg chg="add del">
        <pc:chgData name="GEGIA, Medea" userId="S::gegiam@who.int::4bf8d474-d3cf-4aa9-b4ef-dc58381c3885" providerId="AD" clId="Web-{9A0BA76D-A73E-4343-B7BA-24CBEEE96F9F}" dt="2025-04-16T11:36:25.313" v="8"/>
        <pc:sldMkLst>
          <pc:docMk/>
          <pc:sldMk cId="1193863894" sldId="2147471133"/>
        </pc:sldMkLst>
      </pc:sldChg>
    </pc:docChg>
  </pc:docChgLst>
  <pc:docChgLst>
    <pc:chgData name="GEGIA, Medea" userId="S::gegiam@who.int::4bf8d474-d3cf-4aa9-b4ef-dc58381c3885" providerId="AD" clId="Web-{D9BC6C95-A7CF-791F-5924-8D534672A743}"/>
    <pc:docChg chg="addSld modSld">
      <pc:chgData name="GEGIA, Medea" userId="S::gegiam@who.int::4bf8d474-d3cf-4aa9-b4ef-dc58381c3885" providerId="AD" clId="Web-{D9BC6C95-A7CF-791F-5924-8D534672A743}" dt="2025-04-04T14:24:15.140" v="13"/>
      <pc:docMkLst>
        <pc:docMk/>
      </pc:docMkLst>
      <pc:sldChg chg="addSp delSp modSp new">
        <pc:chgData name="GEGIA, Medea" userId="S::gegiam@who.int::4bf8d474-d3cf-4aa9-b4ef-dc58381c3885" providerId="AD" clId="Web-{D9BC6C95-A7CF-791F-5924-8D534672A743}" dt="2025-04-04T14:24:15.140" v="13"/>
        <pc:sldMkLst>
          <pc:docMk/>
          <pc:sldMk cId="2673934117" sldId="2147469492"/>
        </pc:sldMkLst>
        <pc:spChg chg="del">
          <ac:chgData name="GEGIA, Medea" userId="S::gegiam@who.int::4bf8d474-d3cf-4aa9-b4ef-dc58381c3885" providerId="AD" clId="Web-{D9BC6C95-A7CF-791F-5924-8D534672A743}" dt="2025-04-04T14:24:15.140" v="13"/>
          <ac:spMkLst>
            <pc:docMk/>
            <pc:sldMk cId="2673934117" sldId="2147469492"/>
            <ac:spMk id="3" creationId="{2ACE969B-F096-31C7-B030-2486A3A0CDDE}"/>
          </ac:spMkLst>
        </pc:spChg>
        <pc:picChg chg="add del mod">
          <ac:chgData name="GEGIA, Medea" userId="S::gegiam@who.int::4bf8d474-d3cf-4aa9-b4ef-dc58381c3885" providerId="AD" clId="Web-{D9BC6C95-A7CF-791F-5924-8D534672A743}" dt="2025-04-04T14:22:33.618" v="5"/>
          <ac:picMkLst>
            <pc:docMk/>
            <pc:sldMk cId="2673934117" sldId="2147469492"/>
            <ac:picMk id="4" creationId="{898B445D-3EEC-9D42-998C-1388932009ED}"/>
          </ac:picMkLst>
        </pc:picChg>
        <pc:picChg chg="add mod">
          <ac:chgData name="GEGIA, Medea" userId="S::gegiam@who.int::4bf8d474-d3cf-4aa9-b4ef-dc58381c3885" providerId="AD" clId="Web-{D9BC6C95-A7CF-791F-5924-8D534672A743}" dt="2025-04-04T14:22:46.259" v="8" actId="14100"/>
          <ac:picMkLst>
            <pc:docMk/>
            <pc:sldMk cId="2673934117" sldId="2147469492"/>
            <ac:picMk id="5" creationId="{52CF1210-279A-4DD1-2FFE-BC9015F805F7}"/>
          </ac:picMkLst>
        </pc:picChg>
        <pc:picChg chg="add mod">
          <ac:chgData name="GEGIA, Medea" userId="S::gegiam@who.int::4bf8d474-d3cf-4aa9-b4ef-dc58381c3885" providerId="AD" clId="Web-{D9BC6C95-A7CF-791F-5924-8D534672A743}" dt="2025-04-04T14:23:22.871" v="12" actId="1076"/>
          <ac:picMkLst>
            <pc:docMk/>
            <pc:sldMk cId="2673934117" sldId="2147469492"/>
            <ac:picMk id="6" creationId="{AD8F9359-EC99-6592-4EC5-F554687FC0A1}"/>
          </ac:picMkLst>
        </pc:picChg>
      </pc:sldChg>
    </pc:docChg>
  </pc:docChgLst>
  <pc:docChgLst>
    <pc:chgData name="FALZON, Dennis" userId="96040e00-08ac-4837-b43b-4740716afd5a" providerId="ADAL" clId="{3A51732F-6ECD-44F5-986F-3C4F3AA5F2AC}"/>
    <pc:docChg chg="undo redo custSel modSld">
      <pc:chgData name="FALZON, Dennis" userId="96040e00-08ac-4837-b43b-4740716afd5a" providerId="ADAL" clId="{3A51732F-6ECD-44F5-986F-3C4F3AA5F2AC}" dt="2023-11-10T12:56:34.149" v="114" actId="1076"/>
      <pc:docMkLst>
        <pc:docMk/>
      </pc:docMkLst>
      <pc:sldChg chg="modSp mod">
        <pc:chgData name="FALZON, Dennis" userId="96040e00-08ac-4837-b43b-4740716afd5a" providerId="ADAL" clId="{3A51732F-6ECD-44F5-986F-3C4F3AA5F2AC}" dt="2023-11-10T11:29:52.155" v="3" actId="208"/>
        <pc:sldMkLst>
          <pc:docMk/>
          <pc:sldMk cId="3572974731" sldId="3494"/>
        </pc:sldMkLst>
      </pc:sldChg>
      <pc:sldChg chg="addSp modSp mod">
        <pc:chgData name="FALZON, Dennis" userId="96040e00-08ac-4837-b43b-4740716afd5a" providerId="ADAL" clId="{3A51732F-6ECD-44F5-986F-3C4F3AA5F2AC}" dt="2023-11-10T11:32:54.171" v="31" actId="14100"/>
        <pc:sldMkLst>
          <pc:docMk/>
          <pc:sldMk cId="1650227422" sldId="3518"/>
        </pc:sldMkLst>
      </pc:sldChg>
      <pc:sldChg chg="modSp mod">
        <pc:chgData name="FALZON, Dennis" userId="96040e00-08ac-4837-b43b-4740716afd5a" providerId="ADAL" clId="{3A51732F-6ECD-44F5-986F-3C4F3AA5F2AC}" dt="2023-11-10T11:41:45.542" v="97" actId="14100"/>
        <pc:sldMkLst>
          <pc:docMk/>
          <pc:sldMk cId="519029465" sldId="3566"/>
        </pc:sldMkLst>
      </pc:sldChg>
      <pc:sldChg chg="modSp mod">
        <pc:chgData name="FALZON, Dennis" userId="96040e00-08ac-4837-b43b-4740716afd5a" providerId="ADAL" clId="{3A51732F-6ECD-44F5-986F-3C4F3AA5F2AC}" dt="2023-11-10T11:41:25.634" v="95" actId="6549"/>
        <pc:sldMkLst>
          <pc:docMk/>
          <pc:sldMk cId="2013176416" sldId="3567"/>
        </pc:sldMkLst>
      </pc:sldChg>
      <pc:sldChg chg="addSp delSp modSp mod">
        <pc:chgData name="FALZON, Dennis" userId="96040e00-08ac-4837-b43b-4740716afd5a" providerId="ADAL" clId="{3A51732F-6ECD-44F5-986F-3C4F3AA5F2AC}" dt="2023-11-10T11:39:52.795" v="63" actId="1076"/>
        <pc:sldMkLst>
          <pc:docMk/>
          <pc:sldMk cId="744009679" sldId="3574"/>
        </pc:sldMkLst>
      </pc:sldChg>
      <pc:sldChg chg="delSp modSp mod">
        <pc:chgData name="FALZON, Dennis" userId="96040e00-08ac-4837-b43b-4740716afd5a" providerId="ADAL" clId="{3A51732F-6ECD-44F5-986F-3C4F3AA5F2AC}" dt="2023-11-10T11:40:43.381" v="73" actId="1036"/>
        <pc:sldMkLst>
          <pc:docMk/>
          <pc:sldMk cId="2955078806" sldId="3575"/>
        </pc:sldMkLst>
      </pc:sldChg>
      <pc:sldChg chg="addSp delSp modSp mod">
        <pc:chgData name="FALZON, Dennis" userId="96040e00-08ac-4837-b43b-4740716afd5a" providerId="ADAL" clId="{3A51732F-6ECD-44F5-986F-3C4F3AA5F2AC}" dt="2023-11-10T12:56:34.149" v="114" actId="1076"/>
        <pc:sldMkLst>
          <pc:docMk/>
          <pc:sldMk cId="1586390523" sldId="357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b="0">
                <a:solidFill>
                  <a:schemeClr val="tx1"/>
                </a:solidFill>
                <a:latin typeface="Arial" charset="0"/>
                <a:cs typeface="Arial" charset="0"/>
              </a:defRPr>
            </a:lvl1pPr>
          </a:lstStyle>
          <a:p>
            <a:pPr>
              <a:defRPr/>
            </a:pPr>
            <a:endParaRPr lang="en-US"/>
          </a:p>
        </p:txBody>
      </p:sp>
      <p:sp>
        <p:nvSpPr>
          <p:cNvPr id="512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200" b="0">
                <a:solidFill>
                  <a:schemeClr val="tx1"/>
                </a:solidFill>
                <a:latin typeface="Arial" charset="0"/>
                <a:cs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200" b="0">
                <a:solidFill>
                  <a:schemeClr val="tx1"/>
                </a:solidFill>
                <a:latin typeface="Arial" charset="0"/>
                <a:cs typeface="Arial" charset="0"/>
              </a:defRPr>
            </a:lvl1pPr>
          </a:lstStyle>
          <a:p>
            <a:pPr>
              <a:defRPr/>
            </a:pPr>
            <a:fld id="{AC5AF857-D239-4D70-A003-B5F8D3192CF7}" type="slidenum">
              <a:rPr lang="en-US"/>
              <a:pPr>
                <a:defRPr/>
              </a:pPr>
              <a:t>‹#›</a:t>
            </a:fld>
            <a:endParaRPr lang="en-US"/>
          </a:p>
        </p:txBody>
      </p:sp>
    </p:spTree>
    <p:extLst>
      <p:ext uri="{BB962C8B-B14F-4D97-AF65-F5344CB8AC3E}">
        <p14:creationId xmlns:p14="http://schemas.microsoft.com/office/powerpoint/2010/main" val="10131492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4"/>
          <p:cNvSpPr>
            <a:spLocks noGrp="1" noRot="1" noChangeAspect="1" noChangeArrowheads="1" noTextEdit="1"/>
          </p:cNvSpPr>
          <p:nvPr>
            <p:ph type="sldImg" idx="2"/>
          </p:nvPr>
        </p:nvSpPr>
        <p:spPr bwMode="auto">
          <a:xfrm>
            <a:off x="460375" y="720725"/>
            <a:ext cx="6396038" cy="35988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82327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255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96706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5230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5798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34075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3506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98974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2558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05401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3398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8259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822A00AB-CD15-433A-A355-4988AFD51729}" type="slidenum">
              <a:rPr lang="en-GB" smtClean="0"/>
              <a:t>2</a:t>
            </a:fld>
            <a:endParaRPr lang="en-GB"/>
          </a:p>
        </p:txBody>
      </p:sp>
    </p:spTree>
    <p:extLst>
      <p:ext uri="{BB962C8B-B14F-4D97-AF65-F5344CB8AC3E}">
        <p14:creationId xmlns:p14="http://schemas.microsoft.com/office/powerpoint/2010/main" val="4205110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7861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marL="0" marR="0" lvl="0" indent="0" algn="r" defTabSz="1373188" rtl="0" eaLnBrk="1" fontAlgn="base" latinLnBrk="0" hangingPunct="1">
              <a:lnSpc>
                <a:spcPct val="100000"/>
              </a:lnSpc>
              <a:spcBef>
                <a:spcPct val="0"/>
              </a:spcBef>
              <a:spcAft>
                <a:spcPct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1373188"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93968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757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822A00AB-CD15-433A-A355-4988AFD51729}" type="slidenum">
              <a:rPr lang="en-GB" smtClean="0"/>
              <a:t>3</a:t>
            </a:fld>
            <a:endParaRPr lang="en-GB"/>
          </a:p>
        </p:txBody>
      </p:sp>
    </p:spTree>
    <p:extLst>
      <p:ext uri="{BB962C8B-B14F-4D97-AF65-F5344CB8AC3E}">
        <p14:creationId xmlns:p14="http://schemas.microsoft.com/office/powerpoint/2010/main" val="1722183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764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93258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48362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7515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6121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71761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155C84-E590-45E2-8D48-CCC42479D87B}"/>
              </a:ext>
            </a:extLst>
          </p:cNvPr>
          <p:cNvPicPr>
            <a:picLocks noChangeAspect="1"/>
          </p:cNvPicPr>
          <p:nvPr userDrawn="1"/>
        </p:nvPicPr>
        <p:blipFill>
          <a:blip r:embed="rId2"/>
          <a:stretch>
            <a:fillRect/>
          </a:stretch>
        </p:blipFill>
        <p:spPr>
          <a:xfrm>
            <a:off x="27703" y="27708"/>
            <a:ext cx="12192000" cy="2588212"/>
          </a:xfrm>
          <a:prstGeom prst="rect">
            <a:avLst/>
          </a:prstGeom>
        </p:spPr>
      </p:pic>
      <p:sp>
        <p:nvSpPr>
          <p:cNvPr id="6" name="Google Shape;10;p2">
            <a:extLst>
              <a:ext uri="{FF2B5EF4-FFF2-40B4-BE49-F238E27FC236}">
                <a16:creationId xmlns:a16="http://schemas.microsoft.com/office/drawing/2014/main" id="{4C05FDD3-1B9A-4C94-8739-4A52DD8ED383}"/>
              </a:ext>
            </a:extLst>
          </p:cNvPr>
          <p:cNvSpPr/>
          <p:nvPr userDrawn="1"/>
        </p:nvSpPr>
        <p:spPr>
          <a:xfrm>
            <a:off x="10473785" y="2897576"/>
            <a:ext cx="1759161" cy="227852"/>
          </a:xfrm>
          <a:prstGeom prst="triangle">
            <a:avLst>
              <a:gd name="adj" fmla="val 32425"/>
            </a:avLst>
          </a:prstGeom>
          <a:solidFill>
            <a:srgbClr val="80A6D5"/>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nvGrpSpPr>
          <p:cNvPr id="7" name="Google Shape;11;p2">
            <a:extLst>
              <a:ext uri="{FF2B5EF4-FFF2-40B4-BE49-F238E27FC236}">
                <a16:creationId xmlns:a16="http://schemas.microsoft.com/office/drawing/2014/main" id="{BF5D14EE-5E7F-4936-B9EB-55BED7F38DA5}"/>
              </a:ext>
            </a:extLst>
          </p:cNvPr>
          <p:cNvGrpSpPr/>
          <p:nvPr userDrawn="1"/>
        </p:nvGrpSpPr>
        <p:grpSpPr>
          <a:xfrm>
            <a:off x="0" y="2564905"/>
            <a:ext cx="11764142" cy="3548136"/>
            <a:chOff x="0" y="-7088"/>
            <a:chExt cx="8630240" cy="5143500"/>
          </a:xfrm>
          <a:solidFill>
            <a:srgbClr val="C9DDF3"/>
          </a:solidFill>
        </p:grpSpPr>
        <p:sp>
          <p:nvSpPr>
            <p:cNvPr id="8" name="Google Shape;12;p2">
              <a:extLst>
                <a:ext uri="{FF2B5EF4-FFF2-40B4-BE49-F238E27FC236}">
                  <a16:creationId xmlns:a16="http://schemas.microsoft.com/office/drawing/2014/main" id="{5C689941-7DB9-43EA-B2E1-09DCDE5DBDB7}"/>
                </a:ext>
              </a:extLst>
            </p:cNvPr>
            <p:cNvSpPr/>
            <p:nvPr/>
          </p:nvSpPr>
          <p:spPr>
            <a:xfrm>
              <a:off x="0" y="-7087"/>
              <a:ext cx="3525000" cy="5117942"/>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 name="Google Shape;13;p2">
              <a:extLst>
                <a:ext uri="{FF2B5EF4-FFF2-40B4-BE49-F238E27FC236}">
                  <a16:creationId xmlns:a16="http://schemas.microsoft.com/office/drawing/2014/main" id="{57A642B3-C222-4389-A619-9E672726439D}"/>
                </a:ext>
              </a:extLst>
            </p:cNvPr>
            <p:cNvSpPr/>
            <p:nvPr/>
          </p:nvSpPr>
          <p:spPr>
            <a:xfrm rot="10800000" flipH="1">
              <a:off x="3486741" y="-7088"/>
              <a:ext cx="5143499" cy="5143500"/>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0" name="Google Shape;14;p2">
            <a:extLst>
              <a:ext uri="{FF2B5EF4-FFF2-40B4-BE49-F238E27FC236}">
                <a16:creationId xmlns:a16="http://schemas.microsoft.com/office/drawing/2014/main" id="{BC0BF025-244F-40BD-B793-1BA17551CE9E}"/>
              </a:ext>
            </a:extLst>
          </p:cNvPr>
          <p:cNvGrpSpPr/>
          <p:nvPr userDrawn="1"/>
        </p:nvGrpSpPr>
        <p:grpSpPr>
          <a:xfrm rot="10800000" flipH="1">
            <a:off x="0" y="3117383"/>
            <a:ext cx="12191996" cy="2690023"/>
            <a:chOff x="-8178042" y="-4493119"/>
            <a:chExt cx="19490999" cy="6522601"/>
          </a:xfrm>
          <a:gradFill>
            <a:gsLst>
              <a:gs pos="0">
                <a:srgbClr val="738EC5"/>
              </a:gs>
              <a:gs pos="50000">
                <a:srgbClr val="80A6D5"/>
              </a:gs>
              <a:gs pos="100000">
                <a:srgbClr val="8DBEE6"/>
              </a:gs>
            </a:gsLst>
            <a:lin ang="5400000" scaled="1"/>
          </a:gradFill>
        </p:grpSpPr>
        <p:sp>
          <p:nvSpPr>
            <p:cNvPr id="11" name="Google Shape;15;p2">
              <a:extLst>
                <a:ext uri="{FF2B5EF4-FFF2-40B4-BE49-F238E27FC236}">
                  <a16:creationId xmlns:a16="http://schemas.microsoft.com/office/drawing/2014/main" id="{B57BDEE7-9862-4E6D-A42E-5747DCA53B0E}"/>
                </a:ext>
              </a:extLst>
            </p:cNvPr>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sp>
          <p:nvSpPr>
            <p:cNvPr id="12" name="Google Shape;16;p2">
              <a:extLst>
                <a:ext uri="{FF2B5EF4-FFF2-40B4-BE49-F238E27FC236}">
                  <a16:creationId xmlns:a16="http://schemas.microsoft.com/office/drawing/2014/main" id="{4E0AD8A8-D59C-4BF5-8EE1-7FBEAE80F489}"/>
                </a:ext>
              </a:extLst>
            </p:cNvPr>
            <p:cNvSpPr/>
            <p:nvPr/>
          </p:nvSpPr>
          <p:spPr>
            <a:xfrm>
              <a:off x="4790357" y="-4493119"/>
              <a:ext cx="6522600" cy="6522599"/>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5" name="Google Shape;19;p2">
            <a:extLst>
              <a:ext uri="{FF2B5EF4-FFF2-40B4-BE49-F238E27FC236}">
                <a16:creationId xmlns:a16="http://schemas.microsoft.com/office/drawing/2014/main" id="{4CD1C265-3ED5-4D24-8BDE-693724046896}"/>
              </a:ext>
            </a:extLst>
          </p:cNvPr>
          <p:cNvGrpSpPr/>
          <p:nvPr/>
        </p:nvGrpSpPr>
        <p:grpSpPr>
          <a:xfrm flipH="1">
            <a:off x="5069560" y="6113041"/>
            <a:ext cx="7122435" cy="298740"/>
            <a:chOff x="-24158734" y="330081"/>
            <a:chExt cx="49262762" cy="1699500"/>
          </a:xfrm>
          <a:solidFill>
            <a:srgbClr val="005D86"/>
          </a:solidFill>
        </p:grpSpPr>
        <p:sp>
          <p:nvSpPr>
            <p:cNvPr id="16" name="Google Shape;20;p2">
              <a:extLst>
                <a:ext uri="{FF2B5EF4-FFF2-40B4-BE49-F238E27FC236}">
                  <a16:creationId xmlns:a16="http://schemas.microsoft.com/office/drawing/2014/main" id="{3DB59117-5597-406A-BE77-071B4407D953}"/>
                </a:ext>
              </a:extLst>
            </p:cNvPr>
            <p:cNvSpPr/>
            <p:nvPr/>
          </p:nvSpPr>
          <p:spPr>
            <a:xfrm>
              <a:off x="-24158734" y="330081"/>
              <a:ext cx="46229829" cy="1699500"/>
            </a:xfrm>
            <a:prstGeom prst="rect">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21;p2">
              <a:extLst>
                <a:ext uri="{FF2B5EF4-FFF2-40B4-BE49-F238E27FC236}">
                  <a16:creationId xmlns:a16="http://schemas.microsoft.com/office/drawing/2014/main" id="{8A0EDAFC-613F-4F1D-B146-D4975FEB3B18}"/>
                </a:ext>
              </a:extLst>
            </p:cNvPr>
            <p:cNvSpPr/>
            <p:nvPr/>
          </p:nvSpPr>
          <p:spPr>
            <a:xfrm>
              <a:off x="22071095" y="330081"/>
              <a:ext cx="3032933" cy="1699500"/>
            </a:xfrm>
            <a:prstGeom prst="rtTriangle">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pic>
        <p:nvPicPr>
          <p:cNvPr id="18" name="Picture 17" descr="A close up of a sign&#10;&#10;Description generated with high confidence">
            <a:extLst>
              <a:ext uri="{FF2B5EF4-FFF2-40B4-BE49-F238E27FC236}">
                <a16:creationId xmlns:a16="http://schemas.microsoft.com/office/drawing/2014/main" id="{B5FA23B0-DD49-4CE1-99E8-6D377FBFEF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475" y="5581271"/>
            <a:ext cx="1125605" cy="1123771"/>
          </a:xfrm>
          <a:prstGeom prst="rect">
            <a:avLst/>
          </a:prstGeom>
        </p:spPr>
      </p:pic>
      <p:pic>
        <p:nvPicPr>
          <p:cNvPr id="19" name="Picture 18">
            <a:extLst>
              <a:ext uri="{FF2B5EF4-FFF2-40B4-BE49-F238E27FC236}">
                <a16:creationId xmlns:a16="http://schemas.microsoft.com/office/drawing/2014/main" id="{B35C1F4C-09D7-45FC-B97A-FC12417A01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323" y="6203103"/>
            <a:ext cx="1769863" cy="541705"/>
          </a:xfrm>
          <a:prstGeom prst="rect">
            <a:avLst/>
          </a:prstGeom>
        </p:spPr>
      </p:pic>
    </p:spTree>
    <p:extLst>
      <p:ext uri="{BB962C8B-B14F-4D97-AF65-F5344CB8AC3E}">
        <p14:creationId xmlns:p14="http://schemas.microsoft.com/office/powerpoint/2010/main" val="414204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normal2">
    <p:spTree>
      <p:nvGrpSpPr>
        <p:cNvPr id="1" name=""/>
        <p:cNvGrpSpPr/>
        <p:nvPr/>
      </p:nvGrpSpPr>
      <p:grpSpPr>
        <a:xfrm>
          <a:off x="0" y="0"/>
          <a:ext cx="0" cy="0"/>
          <a:chOff x="0" y="0"/>
          <a:chExt cx="0" cy="0"/>
        </a:xfrm>
      </p:grpSpPr>
      <p:grpSp>
        <p:nvGrpSpPr>
          <p:cNvPr id="15" name="Google Shape;62;p5">
            <a:extLst>
              <a:ext uri="{FF2B5EF4-FFF2-40B4-BE49-F238E27FC236}">
                <a16:creationId xmlns:a16="http://schemas.microsoft.com/office/drawing/2014/main" id="{C440A045-121A-4D5C-BE3C-2BBDE106FAD8}"/>
              </a:ext>
            </a:extLst>
          </p:cNvPr>
          <p:cNvGrpSpPr/>
          <p:nvPr userDrawn="1"/>
        </p:nvGrpSpPr>
        <p:grpSpPr>
          <a:xfrm>
            <a:off x="0" y="-7354"/>
            <a:ext cx="9696400" cy="795572"/>
            <a:chOff x="-4" y="39"/>
            <a:chExt cx="7072430" cy="1152718"/>
          </a:xfrm>
          <a:solidFill>
            <a:srgbClr val="0093D5"/>
          </a:solidFill>
        </p:grpSpPr>
        <p:sp>
          <p:nvSpPr>
            <p:cNvPr id="16" name="Google Shape;63;p5">
              <a:extLst>
                <a:ext uri="{FF2B5EF4-FFF2-40B4-BE49-F238E27FC236}">
                  <a16:creationId xmlns:a16="http://schemas.microsoft.com/office/drawing/2014/main" id="{BEB445F0-58BC-408F-892F-FB1686114DE3}"/>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17" name="Google Shape;64;p5">
              <a:extLst>
                <a:ext uri="{FF2B5EF4-FFF2-40B4-BE49-F238E27FC236}">
                  <a16:creationId xmlns:a16="http://schemas.microsoft.com/office/drawing/2014/main" id="{295E6139-C61A-4236-916C-DCF09E2CAC07}"/>
                </a:ext>
              </a:extLst>
            </p:cNvPr>
            <p:cNvGrpSpPr/>
            <p:nvPr/>
          </p:nvGrpSpPr>
          <p:grpSpPr>
            <a:xfrm rot="10800000" flipH="1">
              <a:off x="3" y="39"/>
              <a:ext cx="6756167" cy="1152718"/>
              <a:chOff x="-2168138" y="553632"/>
              <a:chExt cx="8650662" cy="1475953"/>
            </a:xfrm>
            <a:grpFill/>
          </p:grpSpPr>
          <p:sp>
            <p:nvSpPr>
              <p:cNvPr id="21" name="Google Shape;65;p5">
                <a:extLst>
                  <a:ext uri="{FF2B5EF4-FFF2-40B4-BE49-F238E27FC236}">
                    <a16:creationId xmlns:a16="http://schemas.microsoft.com/office/drawing/2014/main" id="{185D05F4-72BB-4394-8D6D-38D6EE92D3E4}"/>
                  </a:ext>
                </a:extLst>
              </p:cNvPr>
              <p:cNvSpPr/>
              <p:nvPr/>
            </p:nvSpPr>
            <p:spPr>
              <a:xfrm>
                <a:off x="-2168138" y="553639"/>
                <a:ext cx="6958200" cy="1475946"/>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2" name="Google Shape;66;p5">
                <a:extLst>
                  <a:ext uri="{FF2B5EF4-FFF2-40B4-BE49-F238E27FC236}">
                    <a16:creationId xmlns:a16="http://schemas.microsoft.com/office/drawing/2014/main" id="{3F5AA1A5-71B9-4F26-8544-48657CFAB55C}"/>
                  </a:ext>
                </a:extLst>
              </p:cNvPr>
              <p:cNvSpPr/>
              <p:nvPr/>
            </p:nvSpPr>
            <p:spPr>
              <a:xfrm>
                <a:off x="4783024" y="553632"/>
                <a:ext cx="1699500" cy="1475946"/>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nvGrpSpPr>
            <p:cNvPr id="18" name="Google Shape;67;p5">
              <a:extLst>
                <a:ext uri="{FF2B5EF4-FFF2-40B4-BE49-F238E27FC236}">
                  <a16:creationId xmlns:a16="http://schemas.microsoft.com/office/drawing/2014/main" id="{5601ABEA-5676-4E14-AF2F-8332F0A12DCA}"/>
                </a:ext>
              </a:extLst>
            </p:cNvPr>
            <p:cNvGrpSpPr/>
            <p:nvPr/>
          </p:nvGrpSpPr>
          <p:grpSpPr>
            <a:xfrm rot="10800000" flipH="1">
              <a:off x="-4" y="381007"/>
              <a:ext cx="7072430" cy="771744"/>
              <a:chOff x="-9092084" y="330075"/>
              <a:chExt cx="15574609" cy="1699501"/>
            </a:xfrm>
            <a:grpFill/>
          </p:grpSpPr>
          <p:sp>
            <p:nvSpPr>
              <p:cNvPr id="19" name="Google Shape;68;p5">
                <a:extLst>
                  <a:ext uri="{FF2B5EF4-FFF2-40B4-BE49-F238E27FC236}">
                    <a16:creationId xmlns:a16="http://schemas.microsoft.com/office/drawing/2014/main" id="{61A830C0-E87F-48FC-9BED-F58FC52A37A0}"/>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0" name="Google Shape;69;p5">
                <a:extLst>
                  <a:ext uri="{FF2B5EF4-FFF2-40B4-BE49-F238E27FC236}">
                    <a16:creationId xmlns:a16="http://schemas.microsoft.com/office/drawing/2014/main" id="{AE0BF170-107B-4D5E-80EA-5EE25E6BE04A}"/>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sp>
        <p:nvSpPr>
          <p:cNvPr id="23" name="Footer Placeholder 4">
            <a:extLst>
              <a:ext uri="{FF2B5EF4-FFF2-40B4-BE49-F238E27FC236}">
                <a16:creationId xmlns:a16="http://schemas.microsoft.com/office/drawing/2014/main" id="{57F654C7-B6C7-4F17-8FE5-34F3FDE36C3A}"/>
              </a:ext>
            </a:extLst>
          </p:cNvPr>
          <p:cNvSpPr>
            <a:spLocks noGrp="1"/>
          </p:cNvSpPr>
          <p:nvPr>
            <p:ph type="ftr" sz="quarter" idx="11"/>
          </p:nvPr>
        </p:nvSpPr>
        <p:spPr>
          <a:xfrm>
            <a:off x="1794294" y="6442610"/>
            <a:ext cx="7333673" cy="365125"/>
          </a:xfrm>
          <a:prstGeom prst="rect">
            <a:avLst/>
          </a:prstGeom>
        </p:spPr>
        <p:txBody>
          <a:bodyPr/>
          <a:lstStyle>
            <a:lvl1pPr>
              <a:defRPr sz="1400" b="0">
                <a:solidFill>
                  <a:srgbClr val="8DBEE6"/>
                </a:solidFill>
                <a:latin typeface="Calibri" panose="020F0502020204030204" pitchFamily="34" charset="0"/>
                <a:cs typeface="Calibri" panose="020F0502020204030204" pitchFamily="34" charset="0"/>
              </a:defRPr>
            </a:lvl1pPr>
          </a:lstStyle>
          <a:p>
            <a:r>
              <a:rPr lang="en-US"/>
              <a:t>Module 1: TB preventive treatment</a:t>
            </a:r>
            <a:endParaRPr lang="en-GB"/>
          </a:p>
        </p:txBody>
      </p:sp>
      <p:sp>
        <p:nvSpPr>
          <p:cNvPr id="24" name="Slide Number Placeholder 5">
            <a:extLst>
              <a:ext uri="{FF2B5EF4-FFF2-40B4-BE49-F238E27FC236}">
                <a16:creationId xmlns:a16="http://schemas.microsoft.com/office/drawing/2014/main" id="{14AB9616-A476-4AA7-A0A0-CA2338F5D2B7}"/>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a:p>
        </p:txBody>
      </p:sp>
      <p:grpSp>
        <p:nvGrpSpPr>
          <p:cNvPr id="2" name="Google Shape;62;p5">
            <a:extLst>
              <a:ext uri="{FF2B5EF4-FFF2-40B4-BE49-F238E27FC236}">
                <a16:creationId xmlns:a16="http://schemas.microsoft.com/office/drawing/2014/main" id="{D36B8A6B-9505-9B68-6844-74DD6BEE3A71}"/>
              </a:ext>
            </a:extLst>
          </p:cNvPr>
          <p:cNvGrpSpPr/>
          <p:nvPr userDrawn="1"/>
        </p:nvGrpSpPr>
        <p:grpSpPr>
          <a:xfrm flipH="1" flipV="1">
            <a:off x="10671148" y="6492874"/>
            <a:ext cx="1520852" cy="365126"/>
            <a:chOff x="-4" y="40"/>
            <a:chExt cx="7072430" cy="1327315"/>
          </a:xfrm>
          <a:solidFill>
            <a:srgbClr val="0093D5"/>
          </a:solidFill>
        </p:grpSpPr>
        <p:sp>
          <p:nvSpPr>
            <p:cNvPr id="3" name="Google Shape;63;p5">
              <a:extLst>
                <a:ext uri="{FF2B5EF4-FFF2-40B4-BE49-F238E27FC236}">
                  <a16:creationId xmlns:a16="http://schemas.microsoft.com/office/drawing/2014/main" id="{DD09EF7C-4C62-F97A-D7FB-814318C1EF02}"/>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4" name="Google Shape;64;p5">
              <a:extLst>
                <a:ext uri="{FF2B5EF4-FFF2-40B4-BE49-F238E27FC236}">
                  <a16:creationId xmlns:a16="http://schemas.microsoft.com/office/drawing/2014/main" id="{9D719A00-47D7-1597-59DA-CE6138BA2CF3}"/>
                </a:ext>
              </a:extLst>
            </p:cNvPr>
            <p:cNvGrpSpPr/>
            <p:nvPr/>
          </p:nvGrpSpPr>
          <p:grpSpPr>
            <a:xfrm rot="10800000" flipH="1">
              <a:off x="3" y="40"/>
              <a:ext cx="6756168" cy="1327315"/>
              <a:chOff x="-2168138" y="330075"/>
              <a:chExt cx="8650663" cy="1699506"/>
            </a:xfrm>
            <a:grpFill/>
          </p:grpSpPr>
          <p:sp>
            <p:nvSpPr>
              <p:cNvPr id="8" name="Google Shape;65;p5">
                <a:extLst>
                  <a:ext uri="{FF2B5EF4-FFF2-40B4-BE49-F238E27FC236}">
                    <a16:creationId xmlns:a16="http://schemas.microsoft.com/office/drawing/2014/main" id="{BAA90CD7-6535-F72B-C6A9-3C7907E1DEAF}"/>
                  </a:ext>
                </a:extLst>
              </p:cNvPr>
              <p:cNvSpPr/>
              <p:nvPr/>
            </p:nvSpPr>
            <p:spPr>
              <a:xfrm>
                <a:off x="-2168138" y="330081"/>
                <a:ext cx="6958200" cy="1699500"/>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9" name="Google Shape;66;p5">
                <a:extLst>
                  <a:ext uri="{FF2B5EF4-FFF2-40B4-BE49-F238E27FC236}">
                    <a16:creationId xmlns:a16="http://schemas.microsoft.com/office/drawing/2014/main" id="{0DB3EA49-E69B-8316-FE2D-B1755B550B23}"/>
                  </a:ext>
                </a:extLst>
              </p:cNvPr>
              <p:cNvSpPr/>
              <p:nvPr/>
            </p:nvSpPr>
            <p:spPr>
              <a:xfrm>
                <a:off x="4783025" y="330075"/>
                <a:ext cx="1699500" cy="1699500"/>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nvGrpSpPr>
            <p:cNvPr id="5" name="Google Shape;67;p5">
              <a:extLst>
                <a:ext uri="{FF2B5EF4-FFF2-40B4-BE49-F238E27FC236}">
                  <a16:creationId xmlns:a16="http://schemas.microsoft.com/office/drawing/2014/main" id="{CD749D6D-E7C9-D780-37F3-77A9D94D1617}"/>
                </a:ext>
              </a:extLst>
            </p:cNvPr>
            <p:cNvGrpSpPr/>
            <p:nvPr/>
          </p:nvGrpSpPr>
          <p:grpSpPr>
            <a:xfrm rot="10800000" flipH="1">
              <a:off x="-4" y="381007"/>
              <a:ext cx="7072430" cy="771744"/>
              <a:chOff x="-9092084" y="330075"/>
              <a:chExt cx="15574609" cy="1699501"/>
            </a:xfrm>
            <a:grpFill/>
          </p:grpSpPr>
          <p:sp>
            <p:nvSpPr>
              <p:cNvPr id="6" name="Google Shape;68;p5">
                <a:extLst>
                  <a:ext uri="{FF2B5EF4-FFF2-40B4-BE49-F238E27FC236}">
                    <a16:creationId xmlns:a16="http://schemas.microsoft.com/office/drawing/2014/main" id="{66FC76B2-E229-E34B-311B-8CEA31F920DA}"/>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7" name="Google Shape;69;p5">
                <a:extLst>
                  <a:ext uri="{FF2B5EF4-FFF2-40B4-BE49-F238E27FC236}">
                    <a16:creationId xmlns:a16="http://schemas.microsoft.com/office/drawing/2014/main" id="{A1CC68E4-91DE-A2BC-8499-44DB63D3AB10}"/>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pic>
        <p:nvPicPr>
          <p:cNvPr id="25" name="Picture 24" descr="A close up of a sign&#10;&#10;Description generated with high confidence">
            <a:extLst>
              <a:ext uri="{FF2B5EF4-FFF2-40B4-BE49-F238E27FC236}">
                <a16:creationId xmlns:a16="http://schemas.microsoft.com/office/drawing/2014/main" id="{6209F9F8-882D-4F04-9946-EE763DF143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2136" y="6163457"/>
            <a:ext cx="659909" cy="658833"/>
          </a:xfrm>
          <a:prstGeom prst="rect">
            <a:avLst/>
          </a:prstGeom>
        </p:spPr>
      </p:pic>
      <p:pic>
        <p:nvPicPr>
          <p:cNvPr id="10" name="Picture 9">
            <a:extLst>
              <a:ext uri="{FF2B5EF4-FFF2-40B4-BE49-F238E27FC236}">
                <a16:creationId xmlns:a16="http://schemas.microsoft.com/office/drawing/2014/main" id="{6B041DFC-AF8F-6560-6598-05945F959E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836" y="6370488"/>
            <a:ext cx="1260672" cy="385856"/>
          </a:xfrm>
          <a:prstGeom prst="rect">
            <a:avLst/>
          </a:prstGeom>
        </p:spPr>
      </p:pic>
    </p:spTree>
    <p:extLst>
      <p:ext uri="{BB962C8B-B14F-4D97-AF65-F5344CB8AC3E}">
        <p14:creationId xmlns:p14="http://schemas.microsoft.com/office/powerpoint/2010/main" val="252977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532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D6E5-C9F1-F5CD-BA2C-8185ADD6F5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DA8B56-4F99-D75C-5A24-6E8C82BA0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4DE9E1-9C71-CB06-6127-9BB9171CF14E}"/>
              </a:ext>
            </a:extLst>
          </p:cNvPr>
          <p:cNvSpPr>
            <a:spLocks noGrp="1"/>
          </p:cNvSpPr>
          <p:nvPr>
            <p:ph type="dt" sz="half" idx="10"/>
          </p:nvPr>
        </p:nvSpPr>
        <p:spPr/>
        <p:txBody>
          <a:bodyPr/>
          <a:lstStyle/>
          <a:p>
            <a:fld id="{96C65E05-8A65-4057-962C-2F2E7959B9C6}" type="datetimeFigureOut">
              <a:rPr lang="en-US" smtClean="0"/>
              <a:t>4/17/2025</a:t>
            </a:fld>
            <a:endParaRPr lang="en-US"/>
          </a:p>
        </p:txBody>
      </p:sp>
      <p:sp>
        <p:nvSpPr>
          <p:cNvPr id="5" name="Footer Placeholder 4">
            <a:extLst>
              <a:ext uri="{FF2B5EF4-FFF2-40B4-BE49-F238E27FC236}">
                <a16:creationId xmlns:a16="http://schemas.microsoft.com/office/drawing/2014/main" id="{3E7E1008-FB98-BCC3-4471-B233CD125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46295-27C6-F611-FBA2-042A1375B065}"/>
              </a:ext>
            </a:extLst>
          </p:cNvPr>
          <p:cNvSpPr>
            <a:spLocks noGrp="1"/>
          </p:cNvSpPr>
          <p:nvPr>
            <p:ph type="sldNum" sz="quarter" idx="12"/>
          </p:nvPr>
        </p:nvSpPr>
        <p:spPr/>
        <p:txBody>
          <a:bodyPr/>
          <a:lstStyle/>
          <a:p>
            <a:fld id="{A4F918C8-6A23-4894-A90F-117DF834F23D}" type="slidenum">
              <a:rPr lang="en-US" smtClean="0"/>
              <a:t>‹#›</a:t>
            </a:fld>
            <a:endParaRPr lang="en-US"/>
          </a:p>
        </p:txBody>
      </p:sp>
    </p:spTree>
    <p:extLst>
      <p:ext uri="{BB962C8B-B14F-4D97-AF65-F5344CB8AC3E}">
        <p14:creationId xmlns:p14="http://schemas.microsoft.com/office/powerpoint/2010/main" val="8602433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981210"/>
      </p:ext>
    </p:extLst>
  </p:cSld>
  <p:clrMap bg1="lt1" tx1="dk1" bg2="lt2" tx2="dk2" accent1="accent1" accent2="accent2" accent3="accent3" accent4="accent4" accent5="accent5" accent6="accent6" hlink="hlink" folHlink="folHlink"/>
  <p:sldLayoutIdLst>
    <p:sldLayoutId id="2147483984" r:id="rId1"/>
    <p:sldLayoutId id="2147483989" r:id="rId2"/>
    <p:sldLayoutId id="2147483990" r:id="rId3"/>
    <p:sldLayoutId id="2147483991" r:id="rId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mailto:bookorders@who.int"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mailto:permissions@who.i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371/journal.pmed.100259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dx.doi.org/10.2471/BLT.17.193375"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C571BA-77C7-B143-0B0E-26A21AE7FC58}"/>
              </a:ext>
            </a:extLst>
          </p:cNvPr>
          <p:cNvPicPr>
            <a:picLocks noChangeAspect="1"/>
          </p:cNvPicPr>
          <p:nvPr/>
        </p:nvPicPr>
        <p:blipFill>
          <a:blip r:embed="rId3"/>
          <a:stretch>
            <a:fillRect/>
          </a:stretch>
        </p:blipFill>
        <p:spPr>
          <a:xfrm>
            <a:off x="8331583" y="4256428"/>
            <a:ext cx="1606526" cy="2273011"/>
          </a:xfrm>
          <a:prstGeom prst="rect">
            <a:avLst/>
          </a:prstGeom>
          <a:ln w="38100">
            <a:solidFill>
              <a:schemeClr val="bg1"/>
            </a:solidFill>
          </a:ln>
        </p:spPr>
      </p:pic>
      <p:sp>
        <p:nvSpPr>
          <p:cNvPr id="2" name="Rectangle 1">
            <a:extLst>
              <a:ext uri="{FF2B5EF4-FFF2-40B4-BE49-F238E27FC236}">
                <a16:creationId xmlns:a16="http://schemas.microsoft.com/office/drawing/2014/main" id="{85542785-EABE-480B-B72B-66AB661E802A}"/>
              </a:ext>
            </a:extLst>
          </p:cNvPr>
          <p:cNvSpPr/>
          <p:nvPr/>
        </p:nvSpPr>
        <p:spPr>
          <a:xfrm>
            <a:off x="483030" y="3429000"/>
            <a:ext cx="5757737" cy="2123658"/>
          </a:xfrm>
          <a:prstGeom prst="rect">
            <a:avLst/>
          </a:prstGeom>
        </p:spPr>
        <p:txBody>
          <a:bodyPr wrap="square">
            <a:spAutoFit/>
          </a:bodyPr>
          <a:lstStyle/>
          <a:p>
            <a:r>
              <a:rPr lang="en-US" sz="2000" b="0">
                <a:solidFill>
                  <a:schemeClr val="bg1"/>
                </a:solidFill>
                <a:latin typeface="Source Sans Pro" panose="020B0503030403020204" pitchFamily="34" charset="0"/>
                <a:ea typeface="Source Sans Pro" panose="020B0503030403020204" pitchFamily="34" charset="0"/>
                <a:cs typeface="Calibri" panose="020F0502020204030204" pitchFamily="34" charset="0"/>
              </a:rPr>
              <a:t>WHO guidelines &amp; operational handbook: </a:t>
            </a:r>
          </a:p>
          <a:p>
            <a:r>
              <a:rPr lang="en-US" sz="3200" b="1">
                <a:solidFill>
                  <a:schemeClr val="bg1"/>
                </a:solidFill>
                <a:latin typeface="Source Sans Pro" panose="020B0503030403020204" pitchFamily="34" charset="0"/>
                <a:ea typeface="Source Sans Pro" panose="020B0503030403020204" pitchFamily="34" charset="0"/>
                <a:cs typeface="Calibri" panose="020F0502020204030204" pitchFamily="34" charset="0"/>
              </a:rPr>
              <a:t>Module 4: treatment and care</a:t>
            </a:r>
          </a:p>
          <a:p>
            <a:endParaRPr lang="en-US" sz="40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a:p>
            <a:endParaRPr lang="en-US" sz="40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a:p>
            <a:endParaRPr lang="en-US" sz="40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a:p>
            <a:endParaRPr lang="en-US" sz="400" b="1">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a:p>
            <a:r>
              <a:rPr lang="en-US" sz="3200">
                <a:solidFill>
                  <a:schemeClr val="bg1"/>
                </a:solidFill>
                <a:latin typeface="Source Sans Pro" panose="020B0503030403020204" pitchFamily="34" charset="0"/>
                <a:ea typeface="Source Sans Pro" panose="020B0503030403020204" pitchFamily="34" charset="0"/>
                <a:cs typeface="Calibri" panose="020F0502020204030204" pitchFamily="34" charset="0"/>
              </a:rPr>
              <a:t>TB care and support</a:t>
            </a:r>
          </a:p>
          <a:p>
            <a:r>
              <a:rPr lang="en-US" sz="3200">
                <a:solidFill>
                  <a:schemeClr val="bg1"/>
                </a:solidFill>
                <a:latin typeface="Source Sans Pro" panose="020B0503030403020204" pitchFamily="34" charset="0"/>
                <a:ea typeface="Source Sans Pro" panose="020B0503030403020204" pitchFamily="34" charset="0"/>
                <a:cs typeface="Calibri" panose="020F0502020204030204" pitchFamily="34" charset="0"/>
              </a:rPr>
              <a:t>(Chapter 3)</a:t>
            </a:r>
            <a:endParaRPr lang="en-US" sz="40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7AF5E5D-724B-8357-C4D9-DB8F403C5D85}"/>
              </a:ext>
            </a:extLst>
          </p:cNvPr>
          <p:cNvPicPr>
            <a:picLocks noChangeAspect="1"/>
          </p:cNvPicPr>
          <p:nvPr/>
        </p:nvPicPr>
        <p:blipFill>
          <a:blip r:embed="rId4"/>
          <a:stretch>
            <a:fillRect/>
          </a:stretch>
        </p:blipFill>
        <p:spPr>
          <a:xfrm>
            <a:off x="6500264" y="4256428"/>
            <a:ext cx="1606526" cy="2265201"/>
          </a:xfrm>
          <a:prstGeom prst="rect">
            <a:avLst/>
          </a:prstGeom>
          <a:ln w="38100">
            <a:solidFill>
              <a:schemeClr val="bg1"/>
            </a:solidFill>
          </a:ln>
        </p:spPr>
      </p:pic>
    </p:spTree>
    <p:extLst>
      <p:ext uri="{BB962C8B-B14F-4D97-AF65-F5344CB8AC3E}">
        <p14:creationId xmlns:p14="http://schemas.microsoft.com/office/powerpoint/2010/main" val="3814185041"/>
      </p:ext>
    </p:extLst>
  </p:cSld>
  <p:clrMapOvr>
    <a:masterClrMapping/>
  </p:clrMapOvr>
  <mc:AlternateContent xmlns:mc="http://schemas.openxmlformats.org/markup-compatibility/2006" xmlns:p14="http://schemas.microsoft.com/office/powerpoint/2010/main">
    <mc:Choice Requires="p14">
      <p:transition p14:dur="0" advTm="18337"/>
    </mc:Choice>
    <mc:Fallback xmlns="">
      <p:transition advTm="1833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4FB6BA-898E-059A-B298-0218FC0A7769}"/>
              </a:ext>
            </a:extLst>
          </p:cNvPr>
          <p:cNvSpPr>
            <a:spLocks noGrp="1"/>
          </p:cNvSpPr>
          <p:nvPr>
            <p:ph type="sldNum" sz="quarter" idx="12"/>
          </p:nvPr>
        </p:nvSpPr>
        <p:spPr/>
        <p:txBody>
          <a:bodyPr/>
          <a:lstStyle/>
          <a:p>
            <a:fld id="{92E002D6-D190-45E2-A289-FEFF1EC166F2}" type="slidenum">
              <a:rPr lang="en-GB" smtClean="0"/>
              <a:pPr/>
              <a:t>9</a:t>
            </a:fld>
            <a:endParaRPr lang="en-GB"/>
          </a:p>
        </p:txBody>
      </p:sp>
      <p:sp>
        <p:nvSpPr>
          <p:cNvPr id="7" name="Title 20">
            <a:extLst>
              <a:ext uri="{FF2B5EF4-FFF2-40B4-BE49-F238E27FC236}">
                <a16:creationId xmlns:a16="http://schemas.microsoft.com/office/drawing/2014/main" id="{6EA83AA6-0DB8-AA90-6F00-70D3155A9127}"/>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Recommendations</a:t>
            </a:r>
            <a:endParaRPr lang="en-US"/>
          </a:p>
        </p:txBody>
      </p:sp>
      <p:sp>
        <p:nvSpPr>
          <p:cNvPr id="5" name="Content Placeholder 2">
            <a:extLst>
              <a:ext uri="{FF2B5EF4-FFF2-40B4-BE49-F238E27FC236}">
                <a16:creationId xmlns:a16="http://schemas.microsoft.com/office/drawing/2014/main" id="{DE27463B-73F5-2DD2-7B33-A54FF1B3A578}"/>
              </a:ext>
            </a:extLst>
          </p:cNvPr>
          <p:cNvSpPr txBox="1">
            <a:spLocks/>
          </p:cNvSpPr>
          <p:nvPr/>
        </p:nvSpPr>
        <p:spPr>
          <a:xfrm>
            <a:off x="224278" y="1865694"/>
            <a:ext cx="10954512" cy="511591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4"/>
              <a:tabLst/>
              <a:defRPr/>
            </a:pPr>
            <a:r>
              <a:rPr kumimoji="0" lang="en-US" sz="2400" i="0" u="none" strike="noStrike" kern="1200" cap="none" spc="0" normalizeH="0" baseline="0" noProof="0">
                <a:ln>
                  <a:noFill/>
                </a:ln>
                <a:solidFill>
                  <a:prstClr val="black"/>
                </a:solidFill>
                <a:effectLst/>
                <a:uLnTx/>
                <a:uFillTx/>
                <a:latin typeface="Calibri"/>
                <a:ea typeface="+mn-ea"/>
                <a:cs typeface="+mn-cs"/>
              </a:rPr>
              <a:t>The following </a:t>
            </a:r>
            <a:r>
              <a:rPr kumimoji="0" lang="en-US" sz="2400" i="0" u="none" strike="noStrike" kern="1200" cap="none" spc="0" normalizeH="0" baseline="0" noProof="0">
                <a:ln>
                  <a:noFill/>
                </a:ln>
                <a:solidFill>
                  <a:srgbClr val="1F497D"/>
                </a:solidFill>
                <a:effectLst/>
                <a:uLnTx/>
                <a:uFillTx/>
                <a:latin typeface="Calibri"/>
                <a:ea typeface="+mn-ea"/>
                <a:cs typeface="+mn-cs"/>
              </a:rPr>
              <a:t>treatment administration options</a:t>
            </a:r>
            <a:r>
              <a:rPr kumimoji="0" lang="en-US" sz="2400" i="0" u="none" strike="noStrike" kern="1200" cap="none" spc="0" normalizeH="0" baseline="0" noProof="0">
                <a:ln>
                  <a:noFill/>
                </a:ln>
                <a:solidFill>
                  <a:prstClr val="black"/>
                </a:solidFill>
                <a:effectLst/>
                <a:uLnTx/>
                <a:uFillTx/>
                <a:latin typeface="Calibri"/>
                <a:ea typeface="+mn-ea"/>
                <a:cs typeface="+mn-cs"/>
              </a:rPr>
              <a:t> may be offered to patients on TB treatment: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1" u="none" strike="noStrike" kern="1200" cap="none" spc="0" normalizeH="0" baseline="0" noProof="0">
                <a:ln>
                  <a:noFill/>
                </a:ln>
                <a:solidFill>
                  <a:srgbClr val="1F497D"/>
                </a:solidFill>
                <a:effectLst/>
                <a:uLnTx/>
                <a:uFillTx/>
                <a:latin typeface="Calibri"/>
                <a:ea typeface="+mn-ea"/>
                <a:cs typeface="+mn-cs"/>
              </a:rPr>
              <a:t>Community- or home-based treatment support</a:t>
            </a:r>
            <a:r>
              <a:rPr kumimoji="0" lang="en-US" sz="2400" b="0" i="1" u="none" strike="noStrike" kern="1200" cap="none" spc="0" normalizeH="0" baseline="0" noProof="0">
                <a:ln>
                  <a:noFill/>
                </a:ln>
                <a:solidFill>
                  <a:prstClr val="black"/>
                </a:solidFill>
                <a:effectLst/>
                <a:uLnTx/>
                <a:uFillTx/>
                <a:latin typeface="Calibri"/>
                <a:ea typeface="+mn-ea"/>
                <a:cs typeface="+mn-cs"/>
              </a:rPr>
              <a:t> is recommended over health facility-based treatment support or unsupervised treatment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1" u="none" strike="noStrike" kern="1200" cap="none" spc="0" normalizeH="0" baseline="0" noProof="0">
                <a:ln>
                  <a:noFill/>
                </a:ln>
                <a:solidFill>
                  <a:srgbClr val="1F497D"/>
                </a:solidFill>
                <a:effectLst/>
                <a:uLnTx/>
                <a:uFillTx/>
                <a:latin typeface="Calibri"/>
                <a:ea typeface="+mn-ea"/>
                <a:cs typeface="+mn-cs"/>
              </a:rPr>
              <a:t>Treatment support administered by trained lay providers or health-care workers </a:t>
            </a:r>
            <a:r>
              <a:rPr kumimoji="0" lang="en-US" sz="2400" b="0" i="1" u="none" strike="noStrike" kern="1200" cap="none" spc="0" normalizeH="0" baseline="0" noProof="0">
                <a:ln>
                  <a:noFill/>
                </a:ln>
                <a:solidFill>
                  <a:prstClr val="black"/>
                </a:solidFill>
                <a:effectLst/>
                <a:uLnTx/>
                <a:uFillTx/>
                <a:latin typeface="Calibri"/>
                <a:ea typeface="+mn-ea"/>
                <a:cs typeface="+mn-cs"/>
              </a:rPr>
              <a:t>is recommended over treatment support administered by family members or unsupervised treatment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1" u="none" strike="noStrike" kern="1200" cap="none" spc="0" normalizeH="0" baseline="0" noProof="0">
                <a:ln>
                  <a:noFill/>
                </a:ln>
                <a:solidFill>
                  <a:srgbClr val="1F497D"/>
                </a:solidFill>
                <a:effectLst/>
                <a:uLnTx/>
                <a:uFillTx/>
                <a:latin typeface="Calibri"/>
                <a:ea typeface="+mn-ea"/>
                <a:cs typeface="+mn-cs"/>
              </a:rPr>
              <a:t>Video-supported treatment (VST) can replace in-person treatment support </a:t>
            </a:r>
            <a:r>
              <a:rPr kumimoji="0" lang="en-US" sz="2400" b="0" i="1" u="none" strike="noStrike" kern="1200" cap="none" spc="0" normalizeH="0" baseline="0" noProof="0">
                <a:ln>
                  <a:noFill/>
                </a:ln>
                <a:solidFill>
                  <a:prstClr val="black"/>
                </a:solidFill>
                <a:effectLst/>
                <a:uLnTx/>
                <a:uFillTx/>
                <a:latin typeface="Calibri"/>
                <a:ea typeface="+mn-ea"/>
                <a:cs typeface="+mn-cs"/>
              </a:rPr>
              <a:t>when the video communication technology is available and can be appropriately organized</a:t>
            </a:r>
            <a:endParaRPr lang="en-US" sz="2400" b="0" i="1" kern="0"/>
          </a:p>
        </p:txBody>
      </p:sp>
      <p:sp>
        <p:nvSpPr>
          <p:cNvPr id="10" name="Title 1">
            <a:extLst>
              <a:ext uri="{FF2B5EF4-FFF2-40B4-BE49-F238E27FC236}">
                <a16:creationId xmlns:a16="http://schemas.microsoft.com/office/drawing/2014/main" id="{8C7C78E0-B8ED-6156-F81A-12A099720819}"/>
              </a:ext>
            </a:extLst>
          </p:cNvPr>
          <p:cNvSpPr txBox="1">
            <a:spLocks/>
          </p:cNvSpPr>
          <p:nvPr/>
        </p:nvSpPr>
        <p:spPr>
          <a:xfrm>
            <a:off x="340490" y="1033590"/>
            <a:ext cx="10241280" cy="815901"/>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kern="0">
                <a:solidFill>
                  <a:schemeClr val="accent2"/>
                </a:solidFill>
              </a:rPr>
              <a:t>Treatment adherence interventions</a:t>
            </a:r>
            <a:endParaRPr lang="en-GB" sz="2800" b="0" kern="0">
              <a:solidFill>
                <a:schemeClr val="accent2"/>
              </a:solidFill>
            </a:endParaRPr>
          </a:p>
        </p:txBody>
      </p:sp>
      <p:sp>
        <p:nvSpPr>
          <p:cNvPr id="4" name="Footer Placeholder 1">
            <a:extLst>
              <a:ext uri="{FF2B5EF4-FFF2-40B4-BE49-F238E27FC236}">
                <a16:creationId xmlns:a16="http://schemas.microsoft.com/office/drawing/2014/main" id="{F87FF612-7E00-5430-638D-A365D765FE3D}"/>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18673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4FB6BA-898E-059A-B298-0218FC0A7769}"/>
              </a:ext>
            </a:extLst>
          </p:cNvPr>
          <p:cNvSpPr>
            <a:spLocks noGrp="1"/>
          </p:cNvSpPr>
          <p:nvPr>
            <p:ph type="sldNum" sz="quarter" idx="12"/>
          </p:nvPr>
        </p:nvSpPr>
        <p:spPr/>
        <p:txBody>
          <a:bodyPr/>
          <a:lstStyle/>
          <a:p>
            <a:fld id="{92E002D6-D190-45E2-A289-FEFF1EC166F2}" type="slidenum">
              <a:rPr lang="en-GB" smtClean="0"/>
              <a:pPr/>
              <a:t>10</a:t>
            </a:fld>
            <a:endParaRPr lang="en-GB"/>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Recommendations</a:t>
            </a:r>
            <a:endParaRPr lang="en-US"/>
          </a:p>
        </p:txBody>
      </p:sp>
      <p:sp>
        <p:nvSpPr>
          <p:cNvPr id="5" name="Content Placeholder 2">
            <a:extLst>
              <a:ext uri="{FF2B5EF4-FFF2-40B4-BE49-F238E27FC236}">
                <a16:creationId xmlns:a16="http://schemas.microsoft.com/office/drawing/2014/main" id="{2AFB2906-9026-3990-1799-55DF2A02BE3C}"/>
              </a:ext>
            </a:extLst>
          </p:cNvPr>
          <p:cNvSpPr txBox="1">
            <a:spLocks/>
          </p:cNvSpPr>
          <p:nvPr/>
        </p:nvSpPr>
        <p:spPr>
          <a:xfrm>
            <a:off x="288286" y="2200625"/>
            <a:ext cx="11123616" cy="3728187"/>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buFont typeface="+mj-lt"/>
              <a:buAutoNum type="arabicPeriod" startAt="5"/>
            </a:pPr>
            <a:r>
              <a:rPr lang="en-US" sz="2400" b="1" kern="0"/>
              <a:t>A </a:t>
            </a:r>
            <a:r>
              <a:rPr lang="en-US" sz="2400" b="1" kern="0">
                <a:solidFill>
                  <a:srgbClr val="FF0000"/>
                </a:solidFill>
              </a:rPr>
              <a:t>decentralized model of care </a:t>
            </a:r>
            <a:r>
              <a:rPr lang="en-US" sz="2400" b="1" kern="0"/>
              <a:t>is recommended over a centralized model for patients on MDR-TB treatment</a:t>
            </a:r>
            <a:br>
              <a:rPr lang="en-US" sz="2400" b="1" kern="0"/>
            </a:br>
            <a:r>
              <a:rPr lang="en-US" sz="2000" b="0" i="1" kern="0">
                <a:solidFill>
                  <a:srgbClr val="212529"/>
                </a:solidFill>
                <a:latin typeface="Helvetica" panose="020B0604020202020204" pitchFamily="34" charset="0"/>
              </a:rPr>
              <a:t>(conditional recommendation, very low certainty of evidence)</a:t>
            </a:r>
          </a:p>
          <a:p>
            <a:pPr marL="0" indent="0">
              <a:buFontTx/>
              <a:buNone/>
            </a:pPr>
            <a:endParaRPr lang="en-US" sz="2800" b="1" kern="0"/>
          </a:p>
          <a:p>
            <a:pPr marL="457200" indent="-457200">
              <a:buFont typeface="+mj-lt"/>
              <a:buAutoNum type="arabicPeriod" startAt="6"/>
            </a:pPr>
            <a:r>
              <a:rPr lang="en-US" sz="2400" b="1" kern="0"/>
              <a:t>Patients with MDR-TB should be treated using mainly </a:t>
            </a:r>
            <a:r>
              <a:rPr lang="en-US" sz="2400" b="1" kern="0">
                <a:solidFill>
                  <a:srgbClr val="FF0000"/>
                </a:solidFill>
              </a:rPr>
              <a:t>ambulatory care </a:t>
            </a:r>
            <a:r>
              <a:rPr lang="en-US" sz="2400" b="1" kern="0"/>
              <a:t>rather than models of care based principally on hospitalization</a:t>
            </a:r>
            <a:br>
              <a:rPr lang="en-US" sz="2400" b="1" kern="0"/>
            </a:br>
            <a:r>
              <a:rPr lang="en-US" sz="2000" b="0" i="1" kern="0">
                <a:solidFill>
                  <a:srgbClr val="212529"/>
                </a:solidFill>
                <a:latin typeface="Helvetica" panose="020B0604020202020204" pitchFamily="34" charset="0"/>
              </a:rPr>
              <a:t>(conditional recommendation, very low certainty of evidence)</a:t>
            </a:r>
            <a:endParaRPr lang="en-US" sz="2000" b="0" i="1" kern="0"/>
          </a:p>
          <a:p>
            <a:pPr marL="0" indent="0">
              <a:buFontTx/>
              <a:buNone/>
            </a:pPr>
            <a:endParaRPr lang="en-GB" sz="2800" b="1" u="sng" kern="0">
              <a:solidFill>
                <a:schemeClr val="tx2"/>
              </a:solidFill>
            </a:endParaRPr>
          </a:p>
          <a:p>
            <a:pPr marL="0" indent="0">
              <a:buFontTx/>
              <a:buNone/>
            </a:pPr>
            <a:endParaRPr lang="en-AU" sz="2800" b="1" kern="0"/>
          </a:p>
        </p:txBody>
      </p:sp>
      <p:sp>
        <p:nvSpPr>
          <p:cNvPr id="8" name="Title 1">
            <a:extLst>
              <a:ext uri="{FF2B5EF4-FFF2-40B4-BE49-F238E27FC236}">
                <a16:creationId xmlns:a16="http://schemas.microsoft.com/office/drawing/2014/main" id="{ABFE381B-8DE2-2939-5A13-B1212FFC0A2F}"/>
              </a:ext>
            </a:extLst>
          </p:cNvPr>
          <p:cNvSpPr txBox="1">
            <a:spLocks/>
          </p:cNvSpPr>
          <p:nvPr/>
        </p:nvSpPr>
        <p:spPr>
          <a:xfrm>
            <a:off x="288286" y="1114350"/>
            <a:ext cx="11123616" cy="634436"/>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kern="0">
                <a:solidFill>
                  <a:schemeClr val="accent2"/>
                </a:solidFill>
              </a:rPr>
              <a:t>Models of care for MDR-TB patients</a:t>
            </a:r>
            <a:endParaRPr lang="en-GB" sz="2800" b="1" kern="0">
              <a:solidFill>
                <a:schemeClr val="accent2"/>
              </a:solidFill>
            </a:endParaRPr>
          </a:p>
        </p:txBody>
      </p:sp>
      <p:sp>
        <p:nvSpPr>
          <p:cNvPr id="4" name="Footer Placeholder 1">
            <a:extLst>
              <a:ext uri="{FF2B5EF4-FFF2-40B4-BE49-F238E27FC236}">
                <a16:creationId xmlns:a16="http://schemas.microsoft.com/office/drawing/2014/main" id="{E43BE7D8-3B51-B94A-2B58-50A4B207C8A1}"/>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142654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4FB6BA-898E-059A-B298-0218FC0A7769}"/>
              </a:ext>
            </a:extLst>
          </p:cNvPr>
          <p:cNvSpPr>
            <a:spLocks noGrp="1"/>
          </p:cNvSpPr>
          <p:nvPr>
            <p:ph type="sldNum" sz="quarter" idx="12"/>
          </p:nvPr>
        </p:nvSpPr>
        <p:spPr/>
        <p:txBody>
          <a:bodyPr/>
          <a:lstStyle/>
          <a:p>
            <a:fld id="{92E002D6-D190-45E2-A289-FEFF1EC166F2}" type="slidenum">
              <a:rPr lang="en-GB" smtClean="0"/>
              <a:pPr/>
              <a:t>11</a:t>
            </a:fld>
            <a:endParaRPr lang="en-GB"/>
          </a:p>
        </p:txBody>
      </p:sp>
      <p:sp>
        <p:nvSpPr>
          <p:cNvPr id="2" name="Title 20">
            <a:extLst>
              <a:ext uri="{FF2B5EF4-FFF2-40B4-BE49-F238E27FC236}">
                <a16:creationId xmlns:a16="http://schemas.microsoft.com/office/drawing/2014/main" id="{F9428F61-EFF9-E6D3-17DB-72559B87141C}"/>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Recommendations</a:t>
            </a:r>
            <a:endParaRPr lang="en-US"/>
          </a:p>
        </p:txBody>
      </p:sp>
      <p:sp>
        <p:nvSpPr>
          <p:cNvPr id="11" name="Content Placeholder 2">
            <a:extLst>
              <a:ext uri="{FF2B5EF4-FFF2-40B4-BE49-F238E27FC236}">
                <a16:creationId xmlns:a16="http://schemas.microsoft.com/office/drawing/2014/main" id="{4BC30EE1-1C0E-A80C-0BB3-DB7DF239457E}"/>
              </a:ext>
            </a:extLst>
          </p:cNvPr>
          <p:cNvSpPr txBox="1">
            <a:spLocks/>
          </p:cNvSpPr>
          <p:nvPr/>
        </p:nvSpPr>
        <p:spPr>
          <a:xfrm>
            <a:off x="520914" y="2332037"/>
            <a:ext cx="11045952" cy="3584131"/>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buFont typeface="+mj-lt"/>
              <a:buAutoNum type="arabicPeriod" startAt="7"/>
            </a:pPr>
            <a:r>
              <a:rPr lang="en-US" sz="2400" b="0" kern="0">
                <a:solidFill>
                  <a:srgbClr val="212529"/>
                </a:solidFill>
                <a:latin typeface="Helvetica" panose="020B0604020202020204" pitchFamily="34" charset="0"/>
              </a:rPr>
              <a:t>In TB high-burden settings, </a:t>
            </a:r>
            <a:r>
              <a:rPr lang="en-US" sz="2400" kern="0">
                <a:solidFill>
                  <a:schemeClr val="accent2"/>
                </a:solidFill>
                <a:latin typeface="Helvetica" panose="020B0604020202020204" pitchFamily="34" charset="0"/>
              </a:rPr>
              <a:t>decentralized models of care </a:t>
            </a:r>
            <a:r>
              <a:rPr lang="en-US" sz="2400" b="0" kern="0">
                <a:solidFill>
                  <a:srgbClr val="212529"/>
                </a:solidFill>
                <a:latin typeface="Helvetica" panose="020B0604020202020204" pitchFamily="34" charset="0"/>
              </a:rPr>
              <a:t>may be used to deliver TB services to children and adolescents with signs and symptoms of TB and/or those exposed to TB </a:t>
            </a:r>
            <a:br>
              <a:rPr lang="en-US" sz="2400" b="0" kern="0">
                <a:solidFill>
                  <a:srgbClr val="212529"/>
                </a:solidFill>
                <a:latin typeface="Helvetica" panose="020B0604020202020204" pitchFamily="34" charset="0"/>
              </a:rPr>
            </a:br>
            <a:r>
              <a:rPr lang="en-US" sz="2200" b="0" i="1" kern="0">
                <a:solidFill>
                  <a:srgbClr val="212529"/>
                </a:solidFill>
                <a:latin typeface="Helvetica" panose="020B0604020202020204" pitchFamily="34" charset="0"/>
              </a:rPr>
              <a:t>(conditional recommendation, very low certainty of evidence)</a:t>
            </a:r>
          </a:p>
          <a:p>
            <a:pPr marL="457200" indent="-457200" algn="just">
              <a:buFont typeface="+mj-lt"/>
              <a:buAutoNum type="arabicPeriod" startAt="7"/>
            </a:pPr>
            <a:endParaRPr lang="en-US" sz="2400" b="1" i="1" kern="0">
              <a:solidFill>
                <a:srgbClr val="212529"/>
              </a:solidFill>
              <a:latin typeface="Helvetica" panose="020B0604020202020204" pitchFamily="34" charset="0"/>
            </a:endParaRPr>
          </a:p>
          <a:p>
            <a:pPr marL="457200" indent="-457200">
              <a:buFont typeface="+mj-lt"/>
              <a:buAutoNum type="arabicPeriod" startAt="7"/>
            </a:pPr>
            <a:r>
              <a:rPr lang="en-US" sz="2400" kern="0">
                <a:solidFill>
                  <a:schemeClr val="accent2"/>
                </a:solidFill>
                <a:latin typeface="Helvetica" panose="020B0604020202020204" pitchFamily="34" charset="0"/>
              </a:rPr>
              <a:t>Family-</a:t>
            </a:r>
            <a:r>
              <a:rPr lang="en-US" sz="2400" kern="0" err="1">
                <a:solidFill>
                  <a:schemeClr val="accent2"/>
                </a:solidFill>
                <a:latin typeface="Helvetica" panose="020B0604020202020204" pitchFamily="34" charset="0"/>
              </a:rPr>
              <a:t>centred</a:t>
            </a:r>
            <a:r>
              <a:rPr lang="en-US" sz="2400" kern="0">
                <a:solidFill>
                  <a:schemeClr val="accent2"/>
                </a:solidFill>
                <a:latin typeface="Helvetica" panose="020B0604020202020204" pitchFamily="34" charset="0"/>
              </a:rPr>
              <a:t>, integrated models of care </a:t>
            </a:r>
            <a:r>
              <a:rPr lang="en-US" sz="2400" b="0" kern="0">
                <a:solidFill>
                  <a:srgbClr val="212529"/>
                </a:solidFill>
                <a:latin typeface="Helvetica" panose="020B0604020202020204" pitchFamily="34" charset="0"/>
              </a:rPr>
              <a:t>to deliver TB services may be used in children and adolescents with signs and symptoms of TB and/or those exposed to TB, in addition to standard models of care </a:t>
            </a:r>
            <a:br>
              <a:rPr lang="en-US" sz="2400" b="1" i="1" kern="0">
                <a:solidFill>
                  <a:srgbClr val="212529"/>
                </a:solidFill>
                <a:latin typeface="Helvetica" panose="020B0604020202020204" pitchFamily="34" charset="0"/>
              </a:rPr>
            </a:br>
            <a:r>
              <a:rPr lang="en-US" sz="2200" b="0" i="1" kern="0">
                <a:solidFill>
                  <a:srgbClr val="212529"/>
                </a:solidFill>
                <a:latin typeface="Helvetica" panose="020B0604020202020204" pitchFamily="34" charset="0"/>
              </a:rPr>
              <a:t>(conditional recommendation; very low certainty of evidence)</a:t>
            </a:r>
            <a:endParaRPr lang="en-AU" sz="4000" b="1" i="1" kern="0"/>
          </a:p>
        </p:txBody>
      </p:sp>
      <p:sp>
        <p:nvSpPr>
          <p:cNvPr id="13" name="Title 1">
            <a:extLst>
              <a:ext uri="{FF2B5EF4-FFF2-40B4-BE49-F238E27FC236}">
                <a16:creationId xmlns:a16="http://schemas.microsoft.com/office/drawing/2014/main" id="{B90CBD2E-A248-B41A-BBB1-6B3AEA5239C7}"/>
              </a:ext>
            </a:extLst>
          </p:cNvPr>
          <p:cNvSpPr txBox="1">
            <a:spLocks/>
          </p:cNvSpPr>
          <p:nvPr/>
        </p:nvSpPr>
        <p:spPr>
          <a:xfrm>
            <a:off x="288286" y="1138772"/>
            <a:ext cx="11511208" cy="1143000"/>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kern="0">
                <a:solidFill>
                  <a:schemeClr val="accent2"/>
                </a:solidFill>
              </a:rPr>
              <a:t>Models of care for children and adolescents </a:t>
            </a:r>
          </a:p>
          <a:p>
            <a:r>
              <a:rPr lang="en-US" sz="2800" b="1" kern="0">
                <a:solidFill>
                  <a:schemeClr val="accent2"/>
                </a:solidFill>
              </a:rPr>
              <a:t>exposed to TB or with TB disease</a:t>
            </a:r>
            <a:endParaRPr lang="en-GB" sz="2800" b="1" kern="0">
              <a:solidFill>
                <a:schemeClr val="accent2"/>
              </a:solidFill>
            </a:endParaRPr>
          </a:p>
        </p:txBody>
      </p:sp>
      <p:sp>
        <p:nvSpPr>
          <p:cNvPr id="4" name="Footer Placeholder 1">
            <a:extLst>
              <a:ext uri="{FF2B5EF4-FFF2-40B4-BE49-F238E27FC236}">
                <a16:creationId xmlns:a16="http://schemas.microsoft.com/office/drawing/2014/main" id="{51043250-C760-6134-065F-80343A814E0A}"/>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185362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2EA8823-FC20-CA97-FBFA-E3BBE38C8872}"/>
              </a:ext>
            </a:extLst>
          </p:cNvPr>
          <p:cNvPicPr>
            <a:picLocks noChangeAspect="1"/>
          </p:cNvPicPr>
          <p:nvPr/>
        </p:nvPicPr>
        <p:blipFill>
          <a:blip r:embed="rId3"/>
          <a:stretch>
            <a:fillRect/>
          </a:stretch>
        </p:blipFill>
        <p:spPr>
          <a:xfrm>
            <a:off x="10967739" y="0"/>
            <a:ext cx="1165099" cy="1165099"/>
          </a:xfrm>
          <a:prstGeom prst="rect">
            <a:avLst/>
          </a:prstGeom>
        </p:spPr>
      </p:pic>
      <p:pic>
        <p:nvPicPr>
          <p:cNvPr id="12" name="Picture 11">
            <a:extLst>
              <a:ext uri="{FF2B5EF4-FFF2-40B4-BE49-F238E27FC236}">
                <a16:creationId xmlns:a16="http://schemas.microsoft.com/office/drawing/2014/main" id="{994CD333-A0BD-4C16-43BB-CB02CACB01C9}"/>
              </a:ext>
            </a:extLst>
          </p:cNvPr>
          <p:cNvPicPr>
            <a:picLocks noChangeAspect="1"/>
          </p:cNvPicPr>
          <p:nvPr/>
        </p:nvPicPr>
        <p:blipFill>
          <a:blip r:embed="rId4"/>
          <a:stretch>
            <a:fillRect/>
          </a:stretch>
        </p:blipFill>
        <p:spPr>
          <a:xfrm>
            <a:off x="9582113" y="1686964"/>
            <a:ext cx="2240678" cy="3170248"/>
          </a:xfrm>
          <a:prstGeom prst="rect">
            <a:avLst/>
          </a:prstGeom>
          <a:ln w="38100">
            <a:solidFill>
              <a:schemeClr val="bg1"/>
            </a:solidFill>
          </a:ln>
        </p:spPr>
      </p:pic>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 name="Text Placeholder 2">
            <a:extLst>
              <a:ext uri="{FF2B5EF4-FFF2-40B4-BE49-F238E27FC236}">
                <a16:creationId xmlns:a16="http://schemas.microsoft.com/office/drawing/2014/main" id="{0ABA2AF0-7F17-5FF6-B666-6A52E19CF073}"/>
              </a:ext>
            </a:extLst>
          </p:cNvPr>
          <p:cNvSpPr txBox="1">
            <a:spLocks/>
          </p:cNvSpPr>
          <p:nvPr/>
        </p:nvSpPr>
        <p:spPr>
          <a:xfrm>
            <a:off x="335359" y="955215"/>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a:solidFill>
                  <a:srgbClr val="FF0000"/>
                </a:solidFill>
              </a:rPr>
              <a:t>Overview of the operational handbook structure</a:t>
            </a:r>
          </a:p>
        </p:txBody>
      </p:sp>
      <p:sp>
        <p:nvSpPr>
          <p:cNvPr id="4" name="Slide Number Placeholder 2">
            <a:extLst>
              <a:ext uri="{FF2B5EF4-FFF2-40B4-BE49-F238E27FC236}">
                <a16:creationId xmlns:a16="http://schemas.microsoft.com/office/drawing/2014/main" id="{A232FEC7-574E-45E5-C4F1-D7F46543D5DE}"/>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12</a:t>
            </a:fld>
            <a:endParaRPr lang="en-GB"/>
          </a:p>
        </p:txBody>
      </p:sp>
      <p:sp>
        <p:nvSpPr>
          <p:cNvPr id="9" name="Content Placeholder 2">
            <a:extLst>
              <a:ext uri="{FF2B5EF4-FFF2-40B4-BE49-F238E27FC236}">
                <a16:creationId xmlns:a16="http://schemas.microsoft.com/office/drawing/2014/main" id="{F83B0B92-A69A-9C56-3391-0EE069344DA5}"/>
              </a:ext>
            </a:extLst>
          </p:cNvPr>
          <p:cNvSpPr txBox="1">
            <a:spLocks/>
          </p:cNvSpPr>
          <p:nvPr/>
        </p:nvSpPr>
        <p:spPr>
          <a:xfrm>
            <a:off x="539552" y="1772816"/>
            <a:ext cx="7817687"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a:ln>
                  <a:noFill/>
                </a:ln>
                <a:solidFill>
                  <a:sysClr val="windowText" lastClr="000000"/>
                </a:solidFill>
                <a:effectLst/>
                <a:uLnTx/>
                <a:uFillTx/>
                <a:latin typeface="Calibri"/>
                <a:ea typeface="+mn-ea"/>
                <a:cs typeface="+mn-cs"/>
              </a:rPr>
              <a:t>People-</a:t>
            </a:r>
            <a:r>
              <a:rPr kumimoji="0" lang="en-US" sz="3200" b="0" i="0" u="none" strike="noStrike" kern="1200" cap="none" spc="0" normalizeH="0" baseline="0" noProof="0" err="1">
                <a:ln>
                  <a:noFill/>
                </a:ln>
                <a:solidFill>
                  <a:sysClr val="windowText" lastClr="000000"/>
                </a:solidFill>
                <a:effectLst/>
                <a:uLnTx/>
                <a:uFillTx/>
                <a:latin typeface="Calibri"/>
                <a:ea typeface="+mn-ea"/>
                <a:cs typeface="+mn-cs"/>
              </a:rPr>
              <a:t>centred</a:t>
            </a:r>
            <a:r>
              <a:rPr kumimoji="0" lang="en-US" sz="3200" b="0" i="0" u="none" strike="noStrike" kern="1200" cap="none" spc="0" normalizeH="0" baseline="0" noProof="0">
                <a:ln>
                  <a:noFill/>
                </a:ln>
                <a:solidFill>
                  <a:sysClr val="windowText" lastClr="000000"/>
                </a:solidFill>
                <a:effectLst/>
                <a:uLnTx/>
                <a:uFillTx/>
                <a:latin typeface="Calibri"/>
                <a:ea typeface="+mn-ea"/>
                <a:cs typeface="+mn-cs"/>
              </a:rPr>
              <a:t> approach</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a:ln>
                  <a:noFill/>
                </a:ln>
                <a:solidFill>
                  <a:sysClr val="windowText" lastClr="000000"/>
                </a:solidFill>
                <a:effectLst/>
                <a:uLnTx/>
                <a:uFillTx/>
                <a:latin typeface="Calibri"/>
                <a:ea typeface="+mn-ea"/>
                <a:cs typeface="+mn-cs"/>
              </a:rPr>
              <a:t>Care and support interventions to enable TB treatment adherence</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1" i="0" u="none" strike="noStrike" kern="1200" cap="none" spc="0" normalizeH="0" baseline="0" noProof="0">
                <a:ln>
                  <a:noFill/>
                </a:ln>
                <a:solidFill>
                  <a:srgbClr val="4F81BD"/>
                </a:solidFill>
                <a:effectLst/>
                <a:uLnTx/>
                <a:uFillTx/>
                <a:latin typeface="Calibri"/>
                <a:ea typeface="+mn-ea"/>
                <a:cs typeface="+mn-cs"/>
              </a:rPr>
              <a:t>Health education and counselling for people affected with tuberculosis</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a:ln>
                  <a:noFill/>
                </a:ln>
                <a:solidFill>
                  <a:sysClr val="windowText" lastClr="000000"/>
                </a:solidFill>
                <a:effectLst/>
                <a:uLnTx/>
                <a:uFillTx/>
                <a:latin typeface="Calibri"/>
                <a:ea typeface="+mn-ea"/>
                <a:cs typeface="+mn-cs"/>
              </a:rPr>
              <a:t>Models of care for TB services</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1" i="0" u="none" strike="noStrike" kern="1200" cap="none" spc="0" normalizeH="0" baseline="0" noProof="0">
                <a:ln>
                  <a:noFill/>
                </a:ln>
                <a:solidFill>
                  <a:srgbClr val="4F81BD"/>
                </a:solidFill>
                <a:effectLst/>
                <a:uLnTx/>
                <a:uFillTx/>
                <a:latin typeface="Calibri"/>
                <a:ea typeface="+mn-ea"/>
                <a:cs typeface="+mn-cs"/>
              </a:rPr>
              <a:t>Palliative care</a:t>
            </a:r>
          </a:p>
        </p:txBody>
      </p:sp>
      <p:sp>
        <p:nvSpPr>
          <p:cNvPr id="5" name="Footer Placeholder 1">
            <a:extLst>
              <a:ext uri="{FF2B5EF4-FFF2-40B4-BE49-F238E27FC236}">
                <a16:creationId xmlns:a16="http://schemas.microsoft.com/office/drawing/2014/main" id="{C36F2B29-58C3-83A5-4FC8-41767869CBAB}"/>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
        <p:nvSpPr>
          <p:cNvPr id="14" name="TextBox 13">
            <a:extLst>
              <a:ext uri="{FF2B5EF4-FFF2-40B4-BE49-F238E27FC236}">
                <a16:creationId xmlns:a16="http://schemas.microsoft.com/office/drawing/2014/main" id="{D1E796B8-24A9-66F0-4893-48820F4ACA93}"/>
              </a:ext>
            </a:extLst>
          </p:cNvPr>
          <p:cNvSpPr txBox="1"/>
          <p:nvPr/>
        </p:nvSpPr>
        <p:spPr>
          <a:xfrm>
            <a:off x="10221545" y="1090539"/>
            <a:ext cx="941283" cy="523220"/>
          </a:xfrm>
          <a:prstGeom prst="rect">
            <a:avLst/>
          </a:prstGeom>
          <a:noFill/>
        </p:spPr>
        <p:txBody>
          <a:bodyPr wrap="none" rtlCol="0">
            <a:spAutoFit/>
          </a:bodyPr>
          <a:lstStyle/>
          <a:p>
            <a:r>
              <a:rPr lang="en-US" sz="2800" b="1">
                <a:latin typeface="Source Sans Pro" panose="020B0503030403020204" pitchFamily="34" charset="0"/>
                <a:ea typeface="Source Sans Pro" panose="020B0503030403020204" pitchFamily="34" charset="0"/>
                <a:cs typeface="Calibri" panose="020F0502020204030204" pitchFamily="34" charset="0"/>
              </a:rPr>
              <a:t>2025</a:t>
            </a:r>
          </a:p>
        </p:txBody>
      </p:sp>
      <p:sp>
        <p:nvSpPr>
          <p:cNvPr id="17" name="Rectangle 16">
            <a:extLst>
              <a:ext uri="{FF2B5EF4-FFF2-40B4-BE49-F238E27FC236}">
                <a16:creationId xmlns:a16="http://schemas.microsoft.com/office/drawing/2014/main" id="{7582D767-F890-537E-8322-A2361EF0C31C}"/>
              </a:ext>
            </a:extLst>
          </p:cNvPr>
          <p:cNvSpPr/>
          <p:nvPr/>
        </p:nvSpPr>
        <p:spPr>
          <a:xfrm>
            <a:off x="9582113" y="5048516"/>
            <a:ext cx="2284003" cy="584775"/>
          </a:xfrm>
          <a:prstGeom prst="rect">
            <a:avLst/>
          </a:prstGeom>
        </p:spPr>
        <p:txBody>
          <a:bodyPr wrap="square">
            <a:spAutoFit/>
          </a:bodyPr>
          <a:lstStyle/>
          <a:p>
            <a:r>
              <a:rPr lang="en-US" sz="1600" b="0" dirty="0">
                <a:solidFill>
                  <a:schemeClr val="tx1"/>
                </a:solidFill>
                <a:latin typeface="Calibri" panose="020F0502020204030204" pitchFamily="34" charset="0"/>
                <a:ea typeface="Source Sans Pro" panose="020B0503030403020204" pitchFamily="34" charset="0"/>
                <a:cs typeface="Calibri" panose="020F0502020204030204" pitchFamily="34" charset="0"/>
              </a:rPr>
              <a:t>https://tbksp.who.int/en/node/3011</a:t>
            </a:r>
          </a:p>
        </p:txBody>
      </p:sp>
    </p:spTree>
    <p:extLst>
      <p:ext uri="{BB962C8B-B14F-4D97-AF65-F5344CB8AC3E}">
        <p14:creationId xmlns:p14="http://schemas.microsoft.com/office/powerpoint/2010/main" val="7440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26702" y="1048558"/>
            <a:ext cx="11249601" cy="815901"/>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kern="0">
                <a:solidFill>
                  <a:srgbClr val="FF0000"/>
                </a:solidFill>
              </a:rPr>
              <a:t>What assessments for patient care that are required to be done prior to the start of treatment for each individual patient ?</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 name="Slide Number Placeholder 2">
            <a:extLst>
              <a:ext uri="{FF2B5EF4-FFF2-40B4-BE49-F238E27FC236}">
                <a16:creationId xmlns:a16="http://schemas.microsoft.com/office/drawing/2014/main" id="{21F408C6-F473-A2D7-91DA-DF1C95DB4FBB}"/>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13</a:t>
            </a:fld>
            <a:endParaRPr lang="en-GB"/>
          </a:p>
        </p:txBody>
      </p:sp>
      <p:sp>
        <p:nvSpPr>
          <p:cNvPr id="9" name="Content Placeholder 2">
            <a:extLst>
              <a:ext uri="{FF2B5EF4-FFF2-40B4-BE49-F238E27FC236}">
                <a16:creationId xmlns:a16="http://schemas.microsoft.com/office/drawing/2014/main" id="{FA0EB0FA-1F66-EE69-FD5D-3866913E41A2}"/>
              </a:ext>
            </a:extLst>
          </p:cNvPr>
          <p:cNvSpPr txBox="1">
            <a:spLocks/>
          </p:cNvSpPr>
          <p:nvPr/>
        </p:nvSpPr>
        <p:spPr>
          <a:xfrm>
            <a:off x="457200" y="1785859"/>
            <a:ext cx="1090879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800" b="1" i="0" u="none" strike="noStrike" kern="1200" cap="none" spc="0" normalizeH="0" baseline="0" noProof="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1" u="sng" strike="noStrike" kern="1200" cap="none" spc="0" normalizeH="0" baseline="0" noProof="0">
                <a:ln>
                  <a:noFill/>
                </a:ln>
                <a:solidFill>
                  <a:srgbClr val="1F497D"/>
                </a:solidFill>
                <a:effectLst/>
                <a:uLnTx/>
                <a:uFillTx/>
                <a:latin typeface="Calibri"/>
                <a:ea typeface="+mn-ea"/>
                <a:cs typeface="+mn-cs"/>
              </a:rPr>
              <a:t>Patient’s needs for social support</a:t>
            </a:r>
            <a:r>
              <a:rPr kumimoji="0" lang="en-GB" sz="2800" b="0" i="1" u="none" strike="noStrike" kern="1200" cap="none" spc="0" normalizeH="0" baseline="0" noProof="0">
                <a:ln>
                  <a:noFill/>
                </a:ln>
                <a:solidFill>
                  <a:srgbClr val="1F497D"/>
                </a:solidFill>
                <a:effectLst/>
                <a:uLnTx/>
                <a:uFillTx/>
                <a:latin typeface="Calibri"/>
                <a:ea typeface="+mn-ea"/>
                <a:cs typeface="+mn-cs"/>
              </a:rPr>
              <a:t> - for the decision on what kind of support to be provided to the patient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1" u="sng" strike="noStrike" kern="1200" cap="none" spc="0" normalizeH="0" baseline="0" noProof="0">
                <a:ln>
                  <a:noFill/>
                </a:ln>
                <a:solidFill>
                  <a:srgbClr val="1F497D"/>
                </a:solidFill>
                <a:effectLst/>
                <a:uLnTx/>
                <a:uFillTx/>
                <a:latin typeface="Calibri"/>
                <a:ea typeface="+mn-ea"/>
                <a:cs typeface="+mn-cs"/>
              </a:rPr>
              <a:t>Risk of treatment interruption</a:t>
            </a:r>
            <a:r>
              <a:rPr kumimoji="0" lang="en-GB" sz="2800" b="0" i="1" u="none" strike="noStrike" kern="1200" cap="none" spc="0" normalizeH="0" baseline="0" noProof="0">
                <a:ln>
                  <a:noFill/>
                </a:ln>
                <a:solidFill>
                  <a:srgbClr val="1F497D"/>
                </a:solidFill>
                <a:effectLst/>
                <a:uLnTx/>
                <a:uFillTx/>
                <a:latin typeface="Calibri"/>
                <a:ea typeface="+mn-ea"/>
                <a:cs typeface="+mn-cs"/>
              </a:rPr>
              <a:t> - for the decision on an appropriate treatment administration option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1" u="sng" strike="noStrike" kern="1200" cap="none" spc="0" normalizeH="0" baseline="0" noProof="0">
                <a:ln>
                  <a:noFill/>
                </a:ln>
                <a:solidFill>
                  <a:srgbClr val="1F497D"/>
                </a:solidFill>
                <a:effectLst/>
                <a:uLnTx/>
                <a:uFillTx/>
                <a:latin typeface="Calibri"/>
                <a:ea typeface="+mn-ea"/>
                <a:cs typeface="+mn-cs"/>
              </a:rPr>
              <a:t>Resources and conditions for implementation </a:t>
            </a:r>
            <a:r>
              <a:rPr kumimoji="0" lang="en-GB" sz="2800" b="0" i="1" u="none" strike="noStrike" kern="1200" cap="none" spc="0" normalizeH="0" baseline="0" noProof="0">
                <a:ln>
                  <a:noFill/>
                </a:ln>
                <a:solidFill>
                  <a:srgbClr val="1F497D"/>
                </a:solidFill>
                <a:effectLst/>
                <a:uLnTx/>
                <a:uFillTx/>
                <a:latin typeface="Calibri"/>
                <a:ea typeface="+mn-ea"/>
                <a:cs typeface="+mn-cs"/>
              </a:rPr>
              <a:t>of individual intervention - for the decision on a package of patient support interventions and a model of care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AU" sz="2800" b="1" i="1" u="none" strike="noStrike" kern="1200" cap="none" spc="0" normalizeH="0" baseline="0" noProof="0">
              <a:ln>
                <a:noFill/>
              </a:ln>
              <a:solidFill>
                <a:srgbClr val="1F497D"/>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 name="Footer Placeholder 1">
            <a:extLst>
              <a:ext uri="{FF2B5EF4-FFF2-40B4-BE49-F238E27FC236}">
                <a16:creationId xmlns:a16="http://schemas.microsoft.com/office/drawing/2014/main" id="{74315864-9EF8-C683-2534-912E93C810A5}"/>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39407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 name="Text Placeholder 2">
            <a:extLst>
              <a:ext uri="{FF2B5EF4-FFF2-40B4-BE49-F238E27FC236}">
                <a16:creationId xmlns:a16="http://schemas.microsoft.com/office/drawing/2014/main" id="{0ABA2AF0-7F17-5FF6-B666-6A52E19CF073}"/>
              </a:ext>
            </a:extLst>
          </p:cNvPr>
          <p:cNvSpPr txBox="1">
            <a:spLocks/>
          </p:cNvSpPr>
          <p:nvPr/>
        </p:nvSpPr>
        <p:spPr>
          <a:xfrm>
            <a:off x="384347" y="816986"/>
            <a:ext cx="11593287" cy="52942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kern="0">
                <a:solidFill>
                  <a:srgbClr val="FF0000"/>
                </a:solidFill>
              </a:rPr>
              <a:t>What are the recommended treatment adherence interventions?</a:t>
            </a:r>
          </a:p>
        </p:txBody>
      </p:sp>
      <p:sp>
        <p:nvSpPr>
          <p:cNvPr id="7" name="Slide Number Placeholder 2">
            <a:extLst>
              <a:ext uri="{FF2B5EF4-FFF2-40B4-BE49-F238E27FC236}">
                <a16:creationId xmlns:a16="http://schemas.microsoft.com/office/drawing/2014/main" id="{82E2C077-E81E-5E32-08C0-D73517265745}"/>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14</a:t>
            </a:fld>
            <a:endParaRPr lang="en-GB"/>
          </a:p>
        </p:txBody>
      </p:sp>
      <p:graphicFrame>
        <p:nvGraphicFramePr>
          <p:cNvPr id="5" name="Table 4">
            <a:extLst>
              <a:ext uri="{FF2B5EF4-FFF2-40B4-BE49-F238E27FC236}">
                <a16:creationId xmlns:a16="http://schemas.microsoft.com/office/drawing/2014/main" id="{095C047A-8F8C-4A60-1247-82966B2E21AF}"/>
              </a:ext>
            </a:extLst>
          </p:cNvPr>
          <p:cNvGraphicFramePr>
            <a:graphicFrameLocks noGrp="1"/>
          </p:cNvGraphicFramePr>
          <p:nvPr>
            <p:extLst>
              <p:ext uri="{D42A27DB-BD31-4B8C-83A1-F6EECF244321}">
                <p14:modId xmlns:p14="http://schemas.microsoft.com/office/powerpoint/2010/main" val="95720102"/>
              </p:ext>
            </p:extLst>
          </p:nvPr>
        </p:nvGraphicFramePr>
        <p:xfrm>
          <a:off x="1271016" y="1293390"/>
          <a:ext cx="9429024" cy="4996820"/>
        </p:xfrm>
        <a:graphic>
          <a:graphicData uri="http://schemas.openxmlformats.org/drawingml/2006/table">
            <a:tbl>
              <a:tblPr firstRow="1" firstCol="1" bandRow="1"/>
              <a:tblGrid>
                <a:gridCol w="3529584">
                  <a:extLst>
                    <a:ext uri="{9D8B030D-6E8A-4147-A177-3AD203B41FA5}">
                      <a16:colId xmlns:a16="http://schemas.microsoft.com/office/drawing/2014/main" val="20000"/>
                    </a:ext>
                  </a:extLst>
                </a:gridCol>
                <a:gridCol w="5899440">
                  <a:extLst>
                    <a:ext uri="{9D8B030D-6E8A-4147-A177-3AD203B41FA5}">
                      <a16:colId xmlns:a16="http://schemas.microsoft.com/office/drawing/2014/main" val="20001"/>
                    </a:ext>
                  </a:extLst>
                </a:gridCol>
              </a:tblGrid>
              <a:tr h="35201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Bef>
                          <a:spcPts val="600"/>
                        </a:spcBef>
                        <a:spcAft>
                          <a:spcPts val="600"/>
                        </a:spcAft>
                      </a:pPr>
                      <a:r>
                        <a:rPr lang="en-GB" sz="1800">
                          <a:effectLst/>
                        </a:rPr>
                        <a:t>Treatment adherence intervention</a:t>
                      </a:r>
                      <a:endParaRPr lang="en-US" sz="1800">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Bef>
                          <a:spcPts val="600"/>
                        </a:spcBef>
                        <a:spcAft>
                          <a:spcPts val="600"/>
                        </a:spcAft>
                      </a:pPr>
                      <a:r>
                        <a:rPr lang="en-GB" sz="1800" b="1">
                          <a:effectLst/>
                        </a:rPr>
                        <a:t>Description</a:t>
                      </a:r>
                      <a:endParaRPr lang="en-US" sz="1400" b="1">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4189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15000"/>
                        </a:lnSpc>
                        <a:spcBef>
                          <a:spcPts val="600"/>
                        </a:spcBef>
                        <a:spcAft>
                          <a:spcPts val="600"/>
                        </a:spcAft>
                      </a:pPr>
                      <a:r>
                        <a:rPr lang="en-GB" sz="1800">
                          <a:effectLst/>
                        </a:rPr>
                        <a:t>Patient education</a:t>
                      </a:r>
                      <a:endParaRPr lang="en-US" sz="1800">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15000"/>
                        </a:lnSpc>
                        <a:spcBef>
                          <a:spcPts val="600"/>
                        </a:spcBef>
                        <a:spcAft>
                          <a:spcPts val="600"/>
                        </a:spcAft>
                      </a:pPr>
                      <a:r>
                        <a:rPr lang="en-GB" sz="1400">
                          <a:solidFill>
                            <a:schemeClr val="tx1"/>
                          </a:solidFill>
                          <a:effectLst/>
                        </a:rPr>
                        <a:t>Health education and counselling.</a:t>
                      </a:r>
                      <a:endParaRPr lang="en-US" sz="1400">
                        <a:solidFill>
                          <a:schemeClr val="tx1"/>
                        </a:solidFill>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51284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15000"/>
                        </a:lnSpc>
                        <a:spcBef>
                          <a:spcPts val="600"/>
                        </a:spcBef>
                        <a:spcAft>
                          <a:spcPts val="600"/>
                        </a:spcAft>
                      </a:pPr>
                      <a:r>
                        <a:rPr lang="en-GB" sz="1800">
                          <a:effectLst/>
                        </a:rPr>
                        <a:t>Staff education</a:t>
                      </a:r>
                      <a:endParaRPr lang="en-US" sz="1800">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15000"/>
                        </a:lnSpc>
                        <a:spcBef>
                          <a:spcPts val="600"/>
                        </a:spcBef>
                        <a:spcAft>
                          <a:spcPts val="600"/>
                        </a:spcAft>
                      </a:pPr>
                      <a:r>
                        <a:rPr lang="en-GB" sz="1400">
                          <a:solidFill>
                            <a:schemeClr val="tx1"/>
                          </a:solidFill>
                          <a:effectLst/>
                        </a:rPr>
                        <a:t>Education, chart or visual reminder, educational tool and desktop aid for decision-making and  reminder.</a:t>
                      </a:r>
                      <a:endParaRPr lang="en-US" sz="1400">
                        <a:solidFill>
                          <a:schemeClr val="tx1"/>
                        </a:solidFill>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72433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15000"/>
                        </a:lnSpc>
                        <a:spcBef>
                          <a:spcPts val="600"/>
                        </a:spcBef>
                        <a:spcAft>
                          <a:spcPts val="600"/>
                        </a:spcAft>
                      </a:pPr>
                      <a:r>
                        <a:rPr lang="en-GB" sz="1800">
                          <a:effectLst/>
                        </a:rPr>
                        <a:t>Material support </a:t>
                      </a:r>
                      <a:endParaRPr lang="en-US" sz="1800">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15000"/>
                        </a:lnSpc>
                        <a:spcBef>
                          <a:spcPts val="600"/>
                        </a:spcBef>
                        <a:spcAft>
                          <a:spcPts val="600"/>
                        </a:spcAft>
                      </a:pPr>
                      <a:r>
                        <a:rPr lang="en-GB" sz="1400">
                          <a:solidFill>
                            <a:schemeClr val="tx1"/>
                          </a:solidFill>
                          <a:effectLst/>
                        </a:rPr>
                        <a:t>Food or financial support such as meals, food baskets, food supplements, food vouchers, transport subsidies, living allowance, housing incentives or financial bonus. </a:t>
                      </a:r>
                      <a:endParaRPr lang="en-US" sz="1400">
                        <a:solidFill>
                          <a:schemeClr val="tx1"/>
                        </a:solidFill>
                        <a:effectLst/>
                      </a:endParaRPr>
                    </a:p>
                    <a:p>
                      <a:pPr algn="just">
                        <a:lnSpc>
                          <a:spcPct val="115000"/>
                        </a:lnSpc>
                        <a:spcBef>
                          <a:spcPts val="600"/>
                        </a:spcBef>
                        <a:spcAft>
                          <a:spcPts val="600"/>
                        </a:spcAft>
                      </a:pPr>
                      <a:r>
                        <a:rPr lang="en-GB" sz="1400">
                          <a:solidFill>
                            <a:schemeClr val="tx1"/>
                          </a:solidFill>
                          <a:effectLst/>
                        </a:rPr>
                        <a:t>This support addresses indirect costs incurred by patients or their attendants in accessing health services and, possibly, tries to mitigate the consequences of income loss related to the disease.</a:t>
                      </a:r>
                      <a:endParaRPr lang="en-US" sz="1400">
                        <a:solidFill>
                          <a:schemeClr val="tx1"/>
                        </a:solidFill>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4189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15000"/>
                        </a:lnSpc>
                        <a:spcBef>
                          <a:spcPts val="600"/>
                        </a:spcBef>
                        <a:spcAft>
                          <a:spcPts val="600"/>
                        </a:spcAft>
                      </a:pPr>
                      <a:r>
                        <a:rPr lang="en-GB" sz="1800">
                          <a:effectLst/>
                        </a:rPr>
                        <a:t>Psychological support </a:t>
                      </a:r>
                      <a:endParaRPr lang="en-US" sz="1800">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15000"/>
                        </a:lnSpc>
                        <a:spcBef>
                          <a:spcPts val="600"/>
                        </a:spcBef>
                        <a:spcAft>
                          <a:spcPts val="600"/>
                        </a:spcAft>
                      </a:pPr>
                      <a:r>
                        <a:rPr lang="en-GB" sz="1400">
                          <a:solidFill>
                            <a:schemeClr val="tx1"/>
                          </a:solidFill>
                          <a:effectLst/>
                        </a:rPr>
                        <a:t>Counselling sessions or peer-group support.</a:t>
                      </a:r>
                      <a:endParaRPr lang="en-US" sz="1400">
                        <a:solidFill>
                          <a:schemeClr val="tx1"/>
                        </a:solidFill>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6837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115000"/>
                        </a:lnSpc>
                        <a:spcBef>
                          <a:spcPts val="600"/>
                        </a:spcBef>
                        <a:spcAft>
                          <a:spcPts val="600"/>
                        </a:spcAft>
                      </a:pPr>
                      <a:r>
                        <a:rPr lang="en-GB" sz="1800" b="1" kern="1200">
                          <a:solidFill>
                            <a:schemeClr val="bg1"/>
                          </a:solidFill>
                          <a:effectLst/>
                          <a:latin typeface="+mn-lt"/>
                          <a:ea typeface="+mn-ea"/>
                          <a:cs typeface="+mn-cs"/>
                        </a:rPr>
                        <a:t>C</a:t>
                      </a:r>
                      <a:r>
                        <a:rPr lang="en-GB" sz="1800">
                          <a:solidFill>
                            <a:schemeClr val="bg1"/>
                          </a:solidFill>
                          <a:effectLst/>
                        </a:rPr>
                        <a:t>ommunication with the patient</a:t>
                      </a:r>
                      <a:endParaRPr lang="en-US" sz="1800">
                        <a:solidFill>
                          <a:schemeClr val="bg1"/>
                        </a:solidFill>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15000"/>
                        </a:lnSpc>
                        <a:spcBef>
                          <a:spcPts val="600"/>
                        </a:spcBef>
                        <a:spcAft>
                          <a:spcPts val="600"/>
                        </a:spcAft>
                      </a:pPr>
                      <a:r>
                        <a:rPr lang="en-GB" sz="1400">
                          <a:solidFill>
                            <a:schemeClr val="tx1"/>
                          </a:solidFill>
                          <a:effectLst/>
                        </a:rPr>
                        <a:t>Home visit or via mobile telephone communication such as SMS or telephone (voice) call. </a:t>
                      </a:r>
                      <a:endParaRPr lang="en-US" sz="1400">
                        <a:solidFill>
                          <a:schemeClr val="tx1"/>
                        </a:solidFill>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10400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15000"/>
                        </a:lnSpc>
                        <a:spcBef>
                          <a:spcPts val="600"/>
                        </a:spcBef>
                        <a:spcAft>
                          <a:spcPts val="600"/>
                        </a:spcAft>
                      </a:pPr>
                      <a:r>
                        <a:rPr lang="en-GB" sz="1800">
                          <a:effectLst/>
                        </a:rPr>
                        <a:t>Digital medication monitor</a:t>
                      </a:r>
                      <a:endParaRPr lang="en-US" sz="1800">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15000"/>
                        </a:lnSpc>
                        <a:spcBef>
                          <a:spcPts val="600"/>
                        </a:spcBef>
                        <a:spcAft>
                          <a:spcPts val="600"/>
                        </a:spcAft>
                      </a:pPr>
                      <a:r>
                        <a:rPr lang="en-GB" sz="1400">
                          <a:solidFill>
                            <a:schemeClr val="tx1"/>
                          </a:solidFill>
                          <a:effectLst/>
                        </a:rPr>
                        <a:t>A digital medication monitor is a device that can measure the time between openings of the pill box. The medication monitor can give audio reminders or send SMS to remind patient to take medications, along with recording when the pill box is opened.</a:t>
                      </a:r>
                      <a:endParaRPr lang="en-US" sz="1400">
                        <a:solidFill>
                          <a:schemeClr val="tx1"/>
                        </a:solidFill>
                        <a:effectLst/>
                        <a:latin typeface="Cambria"/>
                        <a:ea typeface="MS Mincho"/>
                        <a:cs typeface="Arial"/>
                      </a:endParaRPr>
                    </a:p>
                  </a:txBody>
                  <a:tcPr marL="67935" marR="679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bl>
          </a:graphicData>
        </a:graphic>
      </p:graphicFrame>
      <p:sp>
        <p:nvSpPr>
          <p:cNvPr id="4" name="Footer Placeholder 1">
            <a:extLst>
              <a:ext uri="{FF2B5EF4-FFF2-40B4-BE49-F238E27FC236}">
                <a16:creationId xmlns:a16="http://schemas.microsoft.com/office/drawing/2014/main" id="{148C289C-0234-6A18-2709-7526F1D5D0A5}"/>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295507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 name="Text Placeholder 2">
            <a:extLst>
              <a:ext uri="{FF2B5EF4-FFF2-40B4-BE49-F238E27FC236}">
                <a16:creationId xmlns:a16="http://schemas.microsoft.com/office/drawing/2014/main" id="{0ABA2AF0-7F17-5FF6-B666-6A52E19CF073}"/>
              </a:ext>
            </a:extLst>
          </p:cNvPr>
          <p:cNvSpPr txBox="1">
            <a:spLocks/>
          </p:cNvSpPr>
          <p:nvPr/>
        </p:nvSpPr>
        <p:spPr>
          <a:xfrm>
            <a:off x="335359" y="955215"/>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a:solidFill>
                  <a:srgbClr val="FF0000"/>
                </a:solidFill>
              </a:rPr>
              <a:t>What is the treatment support in the context of TB care and support?</a:t>
            </a:r>
          </a:p>
        </p:txBody>
      </p:sp>
      <p:sp>
        <p:nvSpPr>
          <p:cNvPr id="7" name="Slide Number Placeholder 2">
            <a:extLst>
              <a:ext uri="{FF2B5EF4-FFF2-40B4-BE49-F238E27FC236}">
                <a16:creationId xmlns:a16="http://schemas.microsoft.com/office/drawing/2014/main" id="{18EE7A1C-CE1E-0C01-E2B0-1B0A69F8F0EF}"/>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15</a:t>
            </a:fld>
            <a:endParaRPr lang="en-GB"/>
          </a:p>
        </p:txBody>
      </p:sp>
      <p:sp>
        <p:nvSpPr>
          <p:cNvPr id="9" name="Content Placeholder 2">
            <a:extLst>
              <a:ext uri="{FF2B5EF4-FFF2-40B4-BE49-F238E27FC236}">
                <a16:creationId xmlns:a16="http://schemas.microsoft.com/office/drawing/2014/main" id="{B1D41D28-21C8-895A-6907-5FE9D4022E2B}"/>
              </a:ext>
            </a:extLst>
          </p:cNvPr>
          <p:cNvSpPr txBox="1">
            <a:spLocks/>
          </p:cNvSpPr>
          <p:nvPr/>
        </p:nvSpPr>
        <p:spPr>
          <a:xfrm>
            <a:off x="452688" y="1736240"/>
            <a:ext cx="11013888" cy="388843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212529"/>
                </a:solidFill>
                <a:effectLst/>
                <a:uLnTx/>
                <a:uFillTx/>
                <a:latin typeface="Calibri"/>
                <a:ea typeface="+mn-ea"/>
                <a:cs typeface="+mn-cs"/>
              </a:rPr>
              <a:t>Treatment support terminology is used to describe an approach to supporting patients who are taking prescribed doses of TB medicines in order to help ensure adherence to treatment and maximize its efficacy. Treatment support needs to be provided in the context of people-centred care and should be based on the individual patient’s needs, acceptability and preferences. It includes aspects of support, motivation and understanding of patients without coercion. </a:t>
            </a:r>
          </a:p>
          <a:p>
            <a:pPr marL="0" marR="0" lvl="0" indent="0" algn="just"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212529"/>
                </a:solidFill>
                <a:effectLst/>
                <a:uLnTx/>
                <a:uFillTx/>
                <a:latin typeface="Calibri"/>
                <a:ea typeface="+mn-ea"/>
                <a:cs typeface="+mn-cs"/>
              </a:rPr>
              <a:t>Historically, this group of interventions were labelled as “directly observed treatment” or DOT. However, with a need to emphasize the need to support people in adhering to treatment, as recommended by the WHO TB ethics guidance of 2010 and 2017</a:t>
            </a:r>
            <a:r>
              <a:rPr kumimoji="0" lang="en-US" sz="2800" b="0" i="1" u="none" strike="noStrike" kern="1200" cap="none" spc="0" normalizeH="0" baseline="0" noProof="0">
                <a:ln>
                  <a:noFill/>
                </a:ln>
                <a:solidFill>
                  <a:srgbClr val="212529"/>
                </a:solidFill>
                <a:effectLst/>
                <a:uLnTx/>
                <a:uFillTx/>
                <a:latin typeface="Calibri"/>
                <a:ea typeface="+mn-ea"/>
                <a:cs typeface="+mn-cs"/>
              </a:rPr>
              <a:t>,</a:t>
            </a:r>
            <a:r>
              <a:rPr kumimoji="0" lang="en-US" sz="2800" b="0" i="0" u="none" strike="noStrike" kern="1200" cap="none" spc="0" normalizeH="0" baseline="0" noProof="0">
                <a:ln>
                  <a:noFill/>
                </a:ln>
                <a:solidFill>
                  <a:srgbClr val="212529"/>
                </a:solidFill>
                <a:effectLst/>
                <a:uLnTx/>
                <a:uFillTx/>
                <a:latin typeface="Calibri"/>
                <a:ea typeface="+mn-ea"/>
                <a:cs typeface="+mn-cs"/>
              </a:rPr>
              <a:t> this legacy terminology has been replaced by “treatment support” in order to align the language with the essence of the recommendation of the WHO TB ethics guidance.</a:t>
            </a:r>
          </a:p>
        </p:txBody>
      </p:sp>
      <p:sp>
        <p:nvSpPr>
          <p:cNvPr id="4" name="Footer Placeholder 1">
            <a:extLst>
              <a:ext uri="{FF2B5EF4-FFF2-40B4-BE49-F238E27FC236}">
                <a16:creationId xmlns:a16="http://schemas.microsoft.com/office/drawing/2014/main" id="{21B114B7-6FC5-40C1-F63F-75223B3E2B2F}"/>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214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299357" y="1061330"/>
            <a:ext cx="11593286" cy="658649"/>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a:solidFill>
                  <a:srgbClr val="FF0000"/>
                </a:solidFill>
              </a:rPr>
              <a:t>What types </a:t>
            </a:r>
            <a:r>
              <a:rPr lang="en-US" sz="2400" kern="0">
                <a:solidFill>
                  <a:srgbClr val="FF0000"/>
                </a:solidFill>
              </a:rPr>
              <a:t>of counselling may TB patients need</a:t>
            </a:r>
            <a:r>
              <a:rPr lang="en-US" sz="2400" b="1" kern="0">
                <a:solidFill>
                  <a:srgbClr val="FF0000"/>
                </a:solidFill>
              </a:rPr>
              <a:t>?</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 name="Slide Number Placeholder 2">
            <a:extLst>
              <a:ext uri="{FF2B5EF4-FFF2-40B4-BE49-F238E27FC236}">
                <a16:creationId xmlns:a16="http://schemas.microsoft.com/office/drawing/2014/main" id="{DB4B1197-FD95-CBEC-622E-4CAE435056AF}"/>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16</a:t>
            </a:fld>
            <a:endParaRPr lang="en-GB"/>
          </a:p>
        </p:txBody>
      </p:sp>
      <p:sp>
        <p:nvSpPr>
          <p:cNvPr id="5" name="Content Placeholder 2">
            <a:extLst>
              <a:ext uri="{FF2B5EF4-FFF2-40B4-BE49-F238E27FC236}">
                <a16:creationId xmlns:a16="http://schemas.microsoft.com/office/drawing/2014/main" id="{FF6B8C49-8947-44DB-3E4E-1C2FBBA0A7B1}"/>
              </a:ext>
            </a:extLst>
          </p:cNvPr>
          <p:cNvSpPr txBox="1">
            <a:spLocks/>
          </p:cNvSpPr>
          <p:nvPr/>
        </p:nvSpPr>
        <p:spPr>
          <a:xfrm>
            <a:off x="466344" y="1977328"/>
            <a:ext cx="11027664" cy="35878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a:ln>
                  <a:noFill/>
                </a:ln>
                <a:effectLst/>
                <a:uLnTx/>
                <a:uFillTx/>
                <a:latin typeface="Helvetica" panose="020B0604020202020204" pitchFamily="34" charset="0"/>
                <a:ea typeface="+mn-ea"/>
                <a:cs typeface="+mn-cs"/>
              </a:rPr>
              <a:t>Counselling to provide information about TB and the responsibilities of affected individuals and communities</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a:ln>
                  <a:noFill/>
                </a:ln>
                <a:effectLst/>
                <a:uLnTx/>
                <a:uFillTx/>
                <a:latin typeface="Helvetica" panose="020B0604020202020204" pitchFamily="34" charset="0"/>
                <a:ea typeface="+mn-ea"/>
                <a:cs typeface="+mn-cs"/>
              </a:rPr>
              <a:t>Counselling to provide information about TB treatment and to ensure adherence to treatment</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a:ln>
                  <a:noFill/>
                </a:ln>
                <a:effectLst/>
                <a:uLnTx/>
                <a:uFillTx/>
                <a:latin typeface="Helvetica" panose="020B0604020202020204" pitchFamily="34" charset="0"/>
                <a:ea typeface="+mn-ea"/>
                <a:cs typeface="+mn-cs"/>
              </a:rPr>
              <a:t>Counselling to provide psychological support</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a:ln>
                  <a:noFill/>
                </a:ln>
                <a:effectLst/>
                <a:uLnTx/>
                <a:uFillTx/>
                <a:latin typeface="Helvetica" panose="020B0604020202020204" pitchFamily="34" charset="0"/>
                <a:ea typeface="+mn-ea"/>
                <a:cs typeface="+mn-cs"/>
              </a:rPr>
              <a:t>Counselling on nutritional care and support</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a:ln>
                  <a:noFill/>
                </a:ln>
                <a:effectLst/>
                <a:uLnTx/>
                <a:uFillTx/>
                <a:latin typeface="Helvetica" panose="020B0604020202020204" pitchFamily="34" charset="0"/>
                <a:ea typeface="+mn-ea"/>
                <a:cs typeface="+mn-cs"/>
              </a:rPr>
              <a:t>Counselling at the end of TB treatment </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US" sz="2400" b="0">
                <a:latin typeface="Helvetica" panose="020B0604020202020204" pitchFamily="34" charset="0"/>
              </a:rPr>
              <a:t>Counselling </a:t>
            </a:r>
            <a:r>
              <a:rPr kumimoji="0" lang="en-US" sz="2400" b="0" i="0" u="none" strike="noStrike" kern="1200" cap="none" spc="0" normalizeH="0" baseline="0" noProof="0">
                <a:ln>
                  <a:noFill/>
                </a:ln>
                <a:effectLst/>
                <a:uLnTx/>
                <a:uFillTx/>
                <a:latin typeface="Helvetica" panose="020B0604020202020204" pitchFamily="34" charset="0"/>
                <a:ea typeface="+mn-ea"/>
                <a:cs typeface="+mn-cs"/>
              </a:rPr>
              <a:t>on palliative care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3600" b="0" i="0" u="none" strike="noStrike" kern="1200" cap="none" spc="0" normalizeH="0" baseline="0" noProof="0">
              <a:ln>
                <a:noFill/>
              </a:ln>
              <a:effectLst/>
              <a:uLnTx/>
              <a:uFillTx/>
              <a:latin typeface="Calibri"/>
              <a:ea typeface="+mn-ea"/>
              <a:cs typeface="+mn-cs"/>
            </a:endParaRPr>
          </a:p>
        </p:txBody>
      </p:sp>
      <p:sp>
        <p:nvSpPr>
          <p:cNvPr id="3" name="Footer Placeholder 1">
            <a:extLst>
              <a:ext uri="{FF2B5EF4-FFF2-40B4-BE49-F238E27FC236}">
                <a16:creationId xmlns:a16="http://schemas.microsoft.com/office/drawing/2014/main" id="{84E2D1FA-2C00-F064-0DCC-8DCDF54199A6}"/>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201317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65292" y="1008272"/>
            <a:ext cx="9857700" cy="848388"/>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a:solidFill>
                  <a:srgbClr val="FF0000"/>
                </a:solidFill>
              </a:rPr>
              <a:t>What are the considerations for implementation of models of care for patients with TB?</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 name="Slide Number Placeholder 2">
            <a:extLst>
              <a:ext uri="{FF2B5EF4-FFF2-40B4-BE49-F238E27FC236}">
                <a16:creationId xmlns:a16="http://schemas.microsoft.com/office/drawing/2014/main" id="{EEEDE2F8-13B6-A8E7-B610-5B0FAEF116AA}"/>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17</a:t>
            </a:fld>
            <a:endParaRPr lang="en-GB"/>
          </a:p>
        </p:txBody>
      </p:sp>
      <p:sp>
        <p:nvSpPr>
          <p:cNvPr id="5" name="Content Placeholder 2">
            <a:extLst>
              <a:ext uri="{FF2B5EF4-FFF2-40B4-BE49-F238E27FC236}">
                <a16:creationId xmlns:a16="http://schemas.microsoft.com/office/drawing/2014/main" id="{EF552247-3F0E-487D-7786-F5FE31BF6751}"/>
              </a:ext>
            </a:extLst>
          </p:cNvPr>
          <p:cNvSpPr txBox="1">
            <a:spLocks/>
          </p:cNvSpPr>
          <p:nvPr/>
        </p:nvSpPr>
        <p:spPr>
          <a:xfrm>
            <a:off x="429768" y="2194560"/>
            <a:ext cx="11343030" cy="36721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12529"/>
                </a:solidFill>
                <a:effectLst/>
                <a:uLnTx/>
                <a:uFillTx/>
                <a:latin typeface="Helvetica" panose="020B0604020202020204" pitchFamily="34" charset="0"/>
                <a:ea typeface="+mn-ea"/>
                <a:cs typeface="+mn-cs"/>
              </a:rPr>
              <a:t>With the increasing use of all oral DR-TB treatment, patients with DR-TB should be treated whenever possible in an outpatient-based treatment </a:t>
            </a:r>
            <a:r>
              <a:rPr kumimoji="0" lang="en-US" sz="2200" b="0" i="0" u="none" strike="noStrike" kern="1200" cap="none" spc="0" normalizeH="0" baseline="0" noProof="0" err="1">
                <a:ln>
                  <a:noFill/>
                </a:ln>
                <a:solidFill>
                  <a:srgbClr val="212529"/>
                </a:solidFill>
                <a:effectLst/>
                <a:uLnTx/>
                <a:uFillTx/>
                <a:latin typeface="Helvetica" panose="020B0604020202020204" pitchFamily="34" charset="0"/>
                <a:ea typeface="+mn-ea"/>
                <a:cs typeface="+mn-cs"/>
              </a:rPr>
              <a:t>programme</a:t>
            </a:r>
            <a:r>
              <a:rPr kumimoji="0" lang="en-US" sz="2200" b="0" i="0" u="none" strike="noStrike" kern="1200" cap="none" spc="0" normalizeH="0" baseline="0" noProof="0">
                <a:ln>
                  <a:noFill/>
                </a:ln>
                <a:solidFill>
                  <a:srgbClr val="212529"/>
                </a:solidFill>
                <a:effectLst/>
                <a:uLnTx/>
                <a:uFillTx/>
                <a:latin typeface="Helvetica" panose="020B0604020202020204" pitchFamily="34" charset="0"/>
                <a:ea typeface="+mn-ea"/>
                <a:cs typeface="+mn-cs"/>
              </a:rPr>
              <a:t> similar to patients with DS-TB.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12529"/>
                </a:solidFill>
                <a:effectLst/>
                <a:uLnTx/>
                <a:uFillTx/>
                <a:latin typeface="Helvetica" panose="020B0604020202020204" pitchFamily="34" charset="0"/>
                <a:ea typeface="+mn-ea"/>
                <a:cs typeface="+mn-cs"/>
              </a:rPr>
              <a:t>Additionally, for both patients with DR-TB and those with DS-TB, treatment should move towards a decentralized, ambulatory care setting in order to make it easier for all patients to access medications and treatment support and for TB treatment to be less disruptive to their lives.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12529"/>
                </a:solidFill>
                <a:effectLst/>
                <a:uLnTx/>
                <a:uFillTx/>
                <a:latin typeface="Helvetica" panose="020B0604020202020204" pitchFamily="34" charset="0"/>
                <a:ea typeface="+mn-ea"/>
                <a:cs typeface="+mn-cs"/>
              </a:rPr>
              <a:t>However, sometimes patients do require treatment in the hospital (inpatient). These may be patients with DR-TB, but they may also be patients with DS-TB with severe disease or treatment complications.</a:t>
            </a:r>
            <a:endParaRPr kumimoji="0" lang="en-GB" sz="22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 name="Footer Placeholder 1">
            <a:extLst>
              <a:ext uri="{FF2B5EF4-FFF2-40B4-BE49-F238E27FC236}">
                <a16:creationId xmlns:a16="http://schemas.microsoft.com/office/drawing/2014/main" id="{BF56BAFD-BB39-5D75-ECCD-2EA4450BCA46}"/>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51902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60" y="904975"/>
            <a:ext cx="10536956" cy="814097"/>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kern="0">
                <a:solidFill>
                  <a:srgbClr val="FF0000"/>
                </a:solidFill>
              </a:rPr>
              <a:t>What are the advantages and potential benefits of decentralization of TB</a:t>
            </a:r>
            <a:r>
              <a:rPr lang="en-US" sz="2400" b="1" kern="0">
                <a:solidFill>
                  <a:srgbClr val="FF0000"/>
                </a:solidFill>
              </a:rPr>
              <a:t> care for children and adolescents at the community level?  </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 name="Slide Number Placeholder 2">
            <a:extLst>
              <a:ext uri="{FF2B5EF4-FFF2-40B4-BE49-F238E27FC236}">
                <a16:creationId xmlns:a16="http://schemas.microsoft.com/office/drawing/2014/main" id="{533654D3-0842-6C95-85AE-6D9C4662CA97}"/>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18</a:t>
            </a:fld>
            <a:endParaRPr lang="en-GB"/>
          </a:p>
        </p:txBody>
      </p:sp>
      <p:sp>
        <p:nvSpPr>
          <p:cNvPr id="3" name="TextBox 2">
            <a:extLst>
              <a:ext uri="{FF2B5EF4-FFF2-40B4-BE49-F238E27FC236}">
                <a16:creationId xmlns:a16="http://schemas.microsoft.com/office/drawing/2014/main" id="{E0D16719-B03A-71DB-5363-5DF6D6AC4FD3}"/>
              </a:ext>
            </a:extLst>
          </p:cNvPr>
          <p:cNvSpPr txBox="1"/>
          <p:nvPr/>
        </p:nvSpPr>
        <p:spPr>
          <a:xfrm>
            <a:off x="557784" y="1719072"/>
            <a:ext cx="11100816" cy="4524315"/>
          </a:xfrm>
          <a:prstGeom prst="rect">
            <a:avLst/>
          </a:prstGeom>
          <a:noFill/>
        </p:spPr>
        <p:txBody>
          <a:bodyPr wrap="square" rtlCol="0">
            <a:spAutoFit/>
          </a:bodyPr>
          <a:lstStyle/>
          <a:p>
            <a:pPr algn="l">
              <a:spcBef>
                <a:spcPts val="600"/>
              </a:spcBef>
              <a:spcAft>
                <a:spcPts val="0"/>
              </a:spcAft>
            </a:pPr>
            <a:r>
              <a:rPr lang="en-US" sz="2000" i="1">
                <a:solidFill>
                  <a:schemeClr val="tx1"/>
                </a:solidFill>
                <a:latin typeface="Helvetica" panose="020B0604020202020204" pitchFamily="34" charset="0"/>
                <a:cs typeface="+mn-cs"/>
              </a:rPr>
              <a:t>Advantages:</a:t>
            </a:r>
          </a:p>
          <a:p>
            <a:pPr marL="342900" indent="-342900" algn="l">
              <a:spcBef>
                <a:spcPts val="600"/>
              </a:spcBef>
              <a:spcAft>
                <a:spcPts val="0"/>
              </a:spcAft>
              <a:buFont typeface="Wingdings" panose="05000000000000000000" pitchFamily="2" charset="2"/>
              <a:buChar char="ü"/>
            </a:pPr>
            <a:r>
              <a:rPr lang="en-US" sz="1800" b="0">
                <a:solidFill>
                  <a:schemeClr val="tx1"/>
                </a:solidFill>
                <a:latin typeface="Helvetica" panose="020B0604020202020204" pitchFamily="34" charset="0"/>
                <a:cs typeface="+mn-cs"/>
              </a:rPr>
              <a:t>increased equity via improved access to health services</a:t>
            </a:r>
          </a:p>
          <a:p>
            <a:pPr marL="342900" indent="-342900" algn="l">
              <a:spcBef>
                <a:spcPts val="600"/>
              </a:spcBef>
              <a:spcAft>
                <a:spcPts val="0"/>
              </a:spcAft>
              <a:buFont typeface="Wingdings" panose="05000000000000000000" pitchFamily="2" charset="2"/>
              <a:buChar char="ü"/>
            </a:pPr>
            <a:r>
              <a:rPr lang="en-US" sz="1800" b="0">
                <a:solidFill>
                  <a:schemeClr val="tx1"/>
                </a:solidFill>
                <a:latin typeface="Helvetica" panose="020B0604020202020204" pitchFamily="34" charset="0"/>
                <a:cs typeface="+mn-cs"/>
              </a:rPr>
              <a:t>provision of TB care at the same time and in the same place for all family members</a:t>
            </a:r>
          </a:p>
          <a:p>
            <a:pPr marL="342900" indent="-342900" algn="l">
              <a:spcBef>
                <a:spcPts val="600"/>
              </a:spcBef>
              <a:spcAft>
                <a:spcPts val="0"/>
              </a:spcAft>
              <a:buFont typeface="Wingdings" panose="05000000000000000000" pitchFamily="2" charset="2"/>
              <a:buChar char="ü"/>
            </a:pPr>
            <a:r>
              <a:rPr lang="en-US" sz="1800" b="0">
                <a:solidFill>
                  <a:schemeClr val="tx1"/>
                </a:solidFill>
                <a:latin typeface="Helvetica" panose="020B0604020202020204" pitchFamily="34" charset="0"/>
                <a:cs typeface="+mn-cs"/>
              </a:rPr>
              <a:t>savings in time and money when care is provided closer to home</a:t>
            </a:r>
          </a:p>
          <a:p>
            <a:pPr marL="342900" indent="-342900" algn="l">
              <a:spcBef>
                <a:spcPts val="600"/>
              </a:spcBef>
              <a:spcAft>
                <a:spcPts val="0"/>
              </a:spcAft>
              <a:buFont typeface="Wingdings" panose="05000000000000000000" pitchFamily="2" charset="2"/>
              <a:buChar char="ü"/>
            </a:pPr>
            <a:r>
              <a:rPr lang="en-US" sz="1800" b="0">
                <a:solidFill>
                  <a:schemeClr val="tx1"/>
                </a:solidFill>
                <a:latin typeface="Helvetica" panose="020B0604020202020204" pitchFamily="34" charset="0"/>
                <a:cs typeface="+mn-cs"/>
              </a:rPr>
              <a:t>continuity of care between the person’s home, community and local health </a:t>
            </a:r>
            <a:r>
              <a:rPr lang="en-US" sz="1800" b="0" err="1">
                <a:solidFill>
                  <a:schemeClr val="tx1"/>
                </a:solidFill>
                <a:latin typeface="Helvetica" panose="020B0604020202020204" pitchFamily="34" charset="0"/>
                <a:cs typeface="+mn-cs"/>
              </a:rPr>
              <a:t>centre</a:t>
            </a:r>
            <a:endParaRPr lang="en-US" sz="1800" b="0">
              <a:solidFill>
                <a:schemeClr val="tx1"/>
              </a:solidFill>
              <a:latin typeface="Helvetica" panose="020B0604020202020204" pitchFamily="34" charset="0"/>
              <a:cs typeface="+mn-cs"/>
            </a:endParaRPr>
          </a:p>
          <a:p>
            <a:pPr marL="342900" indent="-342900" algn="l">
              <a:spcBef>
                <a:spcPts val="600"/>
              </a:spcBef>
              <a:spcAft>
                <a:spcPts val="0"/>
              </a:spcAft>
              <a:buFont typeface="Wingdings" panose="05000000000000000000" pitchFamily="2" charset="2"/>
              <a:buChar char="ü"/>
            </a:pPr>
            <a:r>
              <a:rPr lang="en-US" sz="1800" b="0">
                <a:solidFill>
                  <a:schemeClr val="tx1"/>
                </a:solidFill>
                <a:latin typeface="Helvetica" panose="020B0604020202020204" pitchFamily="34" charset="0"/>
                <a:cs typeface="+mn-cs"/>
              </a:rPr>
              <a:t>increased community support, which may lead to better adherence to treatment and can be instrumental in overcoming barriers to long-term care, including treatment adherence, transportation costs, missing school, and loss of wages during sickness and clinic visits</a:t>
            </a:r>
          </a:p>
          <a:p>
            <a:pPr algn="l">
              <a:spcBef>
                <a:spcPts val="600"/>
              </a:spcBef>
              <a:spcAft>
                <a:spcPts val="0"/>
              </a:spcAft>
            </a:pPr>
            <a:r>
              <a:rPr lang="en-US" sz="2000" i="1">
                <a:solidFill>
                  <a:schemeClr val="tx1"/>
                </a:solidFill>
                <a:latin typeface="Helvetica" panose="020B0604020202020204" pitchFamily="34" charset="0"/>
                <a:cs typeface="+mn-cs"/>
              </a:rPr>
              <a:t>Potential benefits:</a:t>
            </a:r>
          </a:p>
          <a:p>
            <a:pPr marL="342900" indent="-342900" algn="l">
              <a:spcBef>
                <a:spcPts val="600"/>
              </a:spcBef>
              <a:spcAft>
                <a:spcPts val="0"/>
              </a:spcAft>
              <a:buFont typeface="Wingdings" panose="05000000000000000000" pitchFamily="2" charset="2"/>
              <a:buChar char="ü"/>
            </a:pPr>
            <a:r>
              <a:rPr lang="en-US" sz="1800" b="0">
                <a:solidFill>
                  <a:schemeClr val="tx1"/>
                </a:solidFill>
                <a:latin typeface="Helvetica" panose="020B0604020202020204" pitchFamily="34" charset="0"/>
                <a:cs typeface="+mn-cs"/>
              </a:rPr>
              <a:t>increased treatment coverage in children and adolescents</a:t>
            </a:r>
          </a:p>
          <a:p>
            <a:pPr marL="342900" indent="-342900" algn="l">
              <a:spcBef>
                <a:spcPts val="600"/>
              </a:spcBef>
              <a:spcAft>
                <a:spcPts val="0"/>
              </a:spcAft>
              <a:buFont typeface="Wingdings" panose="05000000000000000000" pitchFamily="2" charset="2"/>
              <a:buChar char="ü"/>
            </a:pPr>
            <a:r>
              <a:rPr lang="en-US" sz="1800" b="0">
                <a:solidFill>
                  <a:schemeClr val="tx1"/>
                </a:solidFill>
                <a:latin typeface="Helvetica" panose="020B0604020202020204" pitchFamily="34" charset="0"/>
                <a:cs typeface="+mn-cs"/>
              </a:rPr>
              <a:t>reduced time to diagnosis and time to treatment</a:t>
            </a:r>
          </a:p>
          <a:p>
            <a:pPr marL="342900" indent="-342900" algn="l">
              <a:spcBef>
                <a:spcPts val="600"/>
              </a:spcBef>
              <a:spcAft>
                <a:spcPts val="0"/>
              </a:spcAft>
              <a:buFont typeface="Wingdings" panose="05000000000000000000" pitchFamily="2" charset="2"/>
              <a:buChar char="ü"/>
            </a:pPr>
            <a:r>
              <a:rPr lang="en-US" sz="1800" b="0">
                <a:solidFill>
                  <a:schemeClr val="tx1"/>
                </a:solidFill>
                <a:latin typeface="Helvetica" panose="020B0604020202020204" pitchFamily="34" charset="0"/>
                <a:cs typeface="+mn-cs"/>
              </a:rPr>
              <a:t>improved treatment success among children and adolescents started on TB treatment and TPT initiation</a:t>
            </a:r>
          </a:p>
          <a:p>
            <a:pPr marL="342900" indent="-342900" algn="l">
              <a:spcBef>
                <a:spcPts val="600"/>
              </a:spcBef>
              <a:spcAft>
                <a:spcPts val="0"/>
              </a:spcAft>
              <a:buFont typeface="Wingdings" panose="05000000000000000000" pitchFamily="2" charset="2"/>
              <a:buChar char="ü"/>
            </a:pPr>
            <a:r>
              <a:rPr lang="en-US" sz="1800" b="0">
                <a:solidFill>
                  <a:schemeClr val="tx1"/>
                </a:solidFill>
                <a:latin typeface="Helvetica" panose="020B0604020202020204" pitchFamily="34" charset="0"/>
                <a:cs typeface="+mn-cs"/>
              </a:rPr>
              <a:t>reduced transmission</a:t>
            </a:r>
          </a:p>
        </p:txBody>
      </p:sp>
      <p:sp>
        <p:nvSpPr>
          <p:cNvPr id="5" name="Footer Placeholder 1">
            <a:extLst>
              <a:ext uri="{FF2B5EF4-FFF2-40B4-BE49-F238E27FC236}">
                <a16:creationId xmlns:a16="http://schemas.microsoft.com/office/drawing/2014/main" id="{DECF2DE0-8FDF-1472-7D99-358EF5A44E63}"/>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249942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id="{A445EA81-3A7C-0C25-802B-4E8AB08AD03A}"/>
              </a:ext>
            </a:extLst>
          </p:cNvPr>
          <p:cNvSpPr txBox="1">
            <a:spLocks/>
          </p:cNvSpPr>
          <p:nvPr/>
        </p:nvSpPr>
        <p:spPr>
          <a:xfrm>
            <a:off x="346159" y="101869"/>
            <a:ext cx="8298230" cy="815901"/>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Consolidation of 2025 TB-treatment guidelines </a:t>
            </a:r>
          </a:p>
        </p:txBody>
      </p:sp>
      <p:pic>
        <p:nvPicPr>
          <p:cNvPr id="6" name="Picture 5" descr="A blue background with white text&#10;&#10;AI-generated content may be incorrect.">
            <a:extLst>
              <a:ext uri="{FF2B5EF4-FFF2-40B4-BE49-F238E27FC236}">
                <a16:creationId xmlns:a16="http://schemas.microsoft.com/office/drawing/2014/main" id="{FBE21139-67C0-3704-3C27-E27BC4BCC053}"/>
              </a:ext>
            </a:extLst>
          </p:cNvPr>
          <p:cNvPicPr>
            <a:picLocks noChangeAspect="1"/>
          </p:cNvPicPr>
          <p:nvPr/>
        </p:nvPicPr>
        <p:blipFill>
          <a:blip r:embed="rId2"/>
          <a:stretch>
            <a:fillRect/>
          </a:stretch>
        </p:blipFill>
        <p:spPr>
          <a:xfrm>
            <a:off x="8160589" y="1801224"/>
            <a:ext cx="2616307" cy="3807227"/>
          </a:xfrm>
          <a:prstGeom prst="rect">
            <a:avLst/>
          </a:prstGeom>
        </p:spPr>
      </p:pic>
      <p:sp>
        <p:nvSpPr>
          <p:cNvPr id="5" name="Slide Number Placeholder 4">
            <a:extLst>
              <a:ext uri="{FF2B5EF4-FFF2-40B4-BE49-F238E27FC236}">
                <a16:creationId xmlns:a16="http://schemas.microsoft.com/office/drawing/2014/main" id="{8AEC9FF7-122E-9F86-D0C5-DC0F5C9B038A}"/>
              </a:ext>
            </a:extLst>
          </p:cNvPr>
          <p:cNvSpPr>
            <a:spLocks noGrp="1"/>
          </p:cNvSpPr>
          <p:nvPr>
            <p:ph type="sldNum" sz="quarter" idx="12"/>
          </p:nvPr>
        </p:nvSpPr>
        <p:spPr/>
        <p:txBody>
          <a:bodyPr/>
          <a:lstStyle/>
          <a:p>
            <a:fld id="{92E002D6-D190-45E2-A289-FEFF1EC166F2}" type="slidenum">
              <a:rPr lang="en-GB" smtClean="0"/>
              <a:pPr/>
              <a:t>1</a:t>
            </a:fld>
            <a:endParaRPr lang="en-GB"/>
          </a:p>
        </p:txBody>
      </p:sp>
      <p:sp>
        <p:nvSpPr>
          <p:cNvPr id="8" name="TextBox 7">
            <a:extLst>
              <a:ext uri="{FF2B5EF4-FFF2-40B4-BE49-F238E27FC236}">
                <a16:creationId xmlns:a16="http://schemas.microsoft.com/office/drawing/2014/main" id="{F12A2FFF-C748-E145-5BD9-5BE2B7FC4104}"/>
              </a:ext>
            </a:extLst>
          </p:cNvPr>
          <p:cNvSpPr txBox="1"/>
          <p:nvPr/>
        </p:nvSpPr>
        <p:spPr>
          <a:xfrm>
            <a:off x="8976134" y="1161131"/>
            <a:ext cx="941283" cy="523220"/>
          </a:xfrm>
          <a:prstGeom prst="rect">
            <a:avLst/>
          </a:prstGeom>
          <a:noFill/>
        </p:spPr>
        <p:txBody>
          <a:bodyPr wrap="none" rtlCol="0">
            <a:spAutoFit/>
          </a:bodyPr>
          <a:lstStyle/>
          <a:p>
            <a:r>
              <a:rPr lang="en-US" sz="2800" b="1">
                <a:latin typeface="Source Sans Pro" panose="020B0503030403020204" pitchFamily="34" charset="0"/>
                <a:ea typeface="Source Sans Pro" panose="020B0503030403020204" pitchFamily="34" charset="0"/>
                <a:cs typeface="Calibri" panose="020F0502020204030204" pitchFamily="34" charset="0"/>
              </a:rPr>
              <a:t>2025</a:t>
            </a:r>
          </a:p>
        </p:txBody>
      </p:sp>
      <p:sp>
        <p:nvSpPr>
          <p:cNvPr id="4" name="Footer Placeholder 1">
            <a:extLst>
              <a:ext uri="{FF2B5EF4-FFF2-40B4-BE49-F238E27FC236}">
                <a16:creationId xmlns:a16="http://schemas.microsoft.com/office/drawing/2014/main" id="{E86CFDE7-766C-5860-A67C-CED1BB17DC0F}"/>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pic>
        <p:nvPicPr>
          <p:cNvPr id="13" name="Picture 12">
            <a:extLst>
              <a:ext uri="{FF2B5EF4-FFF2-40B4-BE49-F238E27FC236}">
                <a16:creationId xmlns:a16="http://schemas.microsoft.com/office/drawing/2014/main" id="{04B15A23-6127-F1AB-697E-429FB3B2E9B8}"/>
              </a:ext>
            </a:extLst>
          </p:cNvPr>
          <p:cNvPicPr>
            <a:picLocks noChangeAspect="1"/>
          </p:cNvPicPr>
          <p:nvPr/>
        </p:nvPicPr>
        <p:blipFill>
          <a:blip r:embed="rId3"/>
          <a:stretch>
            <a:fillRect/>
          </a:stretch>
        </p:blipFill>
        <p:spPr>
          <a:xfrm>
            <a:off x="259488" y="1104407"/>
            <a:ext cx="7901101" cy="5151566"/>
          </a:xfrm>
          <a:prstGeom prst="rect">
            <a:avLst/>
          </a:prstGeom>
        </p:spPr>
      </p:pic>
    </p:spTree>
    <p:extLst>
      <p:ext uri="{BB962C8B-B14F-4D97-AF65-F5344CB8AC3E}">
        <p14:creationId xmlns:p14="http://schemas.microsoft.com/office/powerpoint/2010/main" val="155235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6" name="Rectangle 5">
            <a:extLst>
              <a:ext uri="{FF2B5EF4-FFF2-40B4-BE49-F238E27FC236}">
                <a16:creationId xmlns:a16="http://schemas.microsoft.com/office/drawing/2014/main" id="{DC6F701E-B09A-43FC-9248-D431F6CA968A}"/>
              </a:ext>
            </a:extLst>
          </p:cNvPr>
          <p:cNvSpPr/>
          <p:nvPr/>
        </p:nvSpPr>
        <p:spPr>
          <a:xfrm>
            <a:off x="299356" y="4572000"/>
            <a:ext cx="11593287" cy="20531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 name="Text Placeholder 2">
            <a:extLst>
              <a:ext uri="{FF2B5EF4-FFF2-40B4-BE49-F238E27FC236}">
                <a16:creationId xmlns:a16="http://schemas.microsoft.com/office/drawing/2014/main" id="{CF43C347-EE23-61B7-64CE-9EF49FBB83A3}"/>
              </a:ext>
            </a:extLst>
          </p:cNvPr>
          <p:cNvSpPr txBox="1">
            <a:spLocks/>
          </p:cNvSpPr>
          <p:nvPr/>
        </p:nvSpPr>
        <p:spPr>
          <a:xfrm>
            <a:off x="335359" y="925071"/>
            <a:ext cx="11300631" cy="703729"/>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i="0">
                <a:solidFill>
                  <a:srgbClr val="FF0000"/>
                </a:solidFill>
                <a:effectLst/>
              </a:rPr>
              <a:t>What key elements need to be considered for planning and implementing palliative care for people affected by TB?</a:t>
            </a:r>
            <a:endParaRPr lang="en-US" sz="2400" kern="0">
              <a:solidFill>
                <a:srgbClr val="FF0000"/>
              </a:solidFill>
            </a:endParaRPr>
          </a:p>
        </p:txBody>
      </p:sp>
      <p:sp>
        <p:nvSpPr>
          <p:cNvPr id="7" name="Slide Number Placeholder 2">
            <a:extLst>
              <a:ext uri="{FF2B5EF4-FFF2-40B4-BE49-F238E27FC236}">
                <a16:creationId xmlns:a16="http://schemas.microsoft.com/office/drawing/2014/main" id="{6104C23C-FEA5-02A8-2F73-2A7EE48DB91E}"/>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19</a:t>
            </a:fld>
            <a:endParaRPr lang="en-GB"/>
          </a:p>
        </p:txBody>
      </p:sp>
      <p:sp>
        <p:nvSpPr>
          <p:cNvPr id="5" name="Content Placeholder 2">
            <a:extLst>
              <a:ext uri="{FF2B5EF4-FFF2-40B4-BE49-F238E27FC236}">
                <a16:creationId xmlns:a16="http://schemas.microsoft.com/office/drawing/2014/main" id="{DD66BEC7-76BD-2056-07B9-0D1DB1A83E3B}"/>
              </a:ext>
            </a:extLst>
          </p:cNvPr>
          <p:cNvSpPr txBox="1">
            <a:spLocks/>
          </p:cNvSpPr>
          <p:nvPr/>
        </p:nvSpPr>
        <p:spPr>
          <a:xfrm>
            <a:off x="342142" y="1866544"/>
            <a:ext cx="11287064" cy="25399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8650" marR="0" lvl="1" indent="-2286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Integration of palliative care into national tuberculosis </a:t>
            </a:r>
            <a:r>
              <a:rPr kumimoji="0" lang="en-US" sz="1600" b="0" i="0" u="none" strike="noStrike" kern="1200" cap="none" spc="0" normalizeH="0" baseline="0" noProof="0" err="1">
                <a:ln>
                  <a:noFill/>
                </a:ln>
                <a:solidFill>
                  <a:srgbClr val="0056B3"/>
                </a:solidFill>
                <a:effectLst/>
                <a:uLnTx/>
                <a:uFillTx/>
                <a:latin typeface="Helvetica" panose="020B0604020202020204" pitchFamily="34" charset="0"/>
                <a:ea typeface="+mn-ea"/>
                <a:cs typeface="+mn-cs"/>
              </a:rPr>
              <a:t>programmes</a:t>
            </a:r>
            <a:endPar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endParaRPr>
          </a:p>
          <a:p>
            <a:pPr marL="628650" marR="0" lvl="1" indent="-2286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Essential package of palliative care for people affected by TB</a:t>
            </a:r>
          </a:p>
          <a:p>
            <a:pPr marL="628650" marR="0" lvl="1" indent="-2286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Oxygen for relief of mild </a:t>
            </a:r>
            <a:r>
              <a:rPr kumimoji="0" lang="en-US" sz="1600" b="0" i="0" u="none" strike="noStrike" kern="1200" cap="none" spc="0" normalizeH="0" baseline="0" noProof="0" err="1">
                <a:ln>
                  <a:noFill/>
                </a:ln>
                <a:solidFill>
                  <a:srgbClr val="0056B3"/>
                </a:solidFill>
                <a:effectLst/>
                <a:uLnTx/>
                <a:uFillTx/>
                <a:latin typeface="Helvetica" panose="020B0604020202020204" pitchFamily="34" charset="0"/>
                <a:ea typeface="+mn-ea"/>
                <a:cs typeface="+mn-cs"/>
              </a:rPr>
              <a:t>dyspnoea</a:t>
            </a:r>
            <a:endPar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endParaRPr>
          </a:p>
          <a:p>
            <a:pPr marL="628650" marR="0" lvl="1" indent="-2286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Morphine for safe relief of chronic or refractory </a:t>
            </a:r>
            <a:r>
              <a:rPr kumimoji="0" lang="en-US" sz="1600" b="0" i="0" u="none" strike="noStrike" kern="1200" cap="none" spc="0" normalizeH="0" baseline="0" noProof="0" err="1">
                <a:ln>
                  <a:noFill/>
                </a:ln>
                <a:solidFill>
                  <a:srgbClr val="0056B3"/>
                </a:solidFill>
                <a:effectLst/>
                <a:uLnTx/>
                <a:uFillTx/>
                <a:latin typeface="Helvetica" panose="020B0604020202020204" pitchFamily="34" charset="0"/>
                <a:ea typeface="+mn-ea"/>
                <a:cs typeface="+mn-cs"/>
              </a:rPr>
              <a:t>dyspnoea</a:t>
            </a:r>
            <a:endPar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endParaRPr>
          </a:p>
          <a:p>
            <a:pPr marL="628650" marR="0" lvl="1" indent="-2286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Palliative care teamwork</a:t>
            </a:r>
          </a:p>
          <a:p>
            <a:pPr marL="628650" marR="0" lvl="1" indent="-2286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Management of substance use disorders and other comorbidities</a:t>
            </a:r>
          </a:p>
          <a:p>
            <a:pPr marL="628650" marR="0" lvl="1" indent="-2286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Monitoring and evaluation of palliative care for people affected by TB</a:t>
            </a:r>
          </a:p>
          <a:p>
            <a:pPr marL="628650" marR="0" lvl="1" indent="-2286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Cost savings from palliative care integration into TB </a:t>
            </a:r>
            <a:r>
              <a:rPr kumimoji="0" lang="en-US" sz="1600" b="0" i="0" u="none" strike="noStrike" kern="1200" cap="none" spc="0" normalizeH="0" baseline="0" noProof="0" err="1">
                <a:ln>
                  <a:noFill/>
                </a:ln>
                <a:solidFill>
                  <a:srgbClr val="0056B3"/>
                </a:solidFill>
                <a:effectLst/>
                <a:uLnTx/>
                <a:uFillTx/>
                <a:latin typeface="Helvetica" panose="020B0604020202020204" pitchFamily="34" charset="0"/>
                <a:ea typeface="+mn-ea"/>
                <a:cs typeface="+mn-cs"/>
              </a:rPr>
              <a:t>programmes</a:t>
            </a:r>
            <a:endParaRPr kumimoji="0" lang="en-US" sz="2000" b="0" i="0" u="none" strike="noStrike" kern="1200" cap="none" spc="0" normalizeH="0" baseline="0" noProof="0">
              <a:ln>
                <a:noFill/>
              </a:ln>
              <a:solidFill>
                <a:srgbClr val="212529"/>
              </a:solidFill>
              <a:effectLst/>
              <a:uLnTx/>
              <a:uFillTx/>
              <a:latin typeface="Helvetica" panose="020B0604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9" name="TextBox 8">
            <a:extLst>
              <a:ext uri="{FF2B5EF4-FFF2-40B4-BE49-F238E27FC236}">
                <a16:creationId xmlns:a16="http://schemas.microsoft.com/office/drawing/2014/main" id="{0E1F1343-0D74-FEA6-F8D0-FB4F26BBE477}"/>
              </a:ext>
            </a:extLst>
          </p:cNvPr>
          <p:cNvSpPr txBox="1"/>
          <p:nvPr/>
        </p:nvSpPr>
        <p:spPr>
          <a:xfrm>
            <a:off x="299357" y="5093166"/>
            <a:ext cx="8906256" cy="1224951"/>
          </a:xfrm>
          <a:prstGeom prst="rect">
            <a:avLst/>
          </a:prstGeom>
          <a:noFill/>
        </p:spPr>
        <p:txBody>
          <a:bodyPr wrap="square" rtlCol="0">
            <a:spAutoFit/>
          </a:bodyPr>
          <a:lstStyle/>
          <a:p>
            <a:pPr marL="742950" marR="0" lvl="1"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When should suspension of TB treatment be considered?</a:t>
            </a:r>
          </a:p>
          <a:p>
            <a:pPr marL="742950" marR="0" lvl="1"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Important considerations in suspending TB treatment</a:t>
            </a:r>
          </a:p>
          <a:p>
            <a:pPr marL="742950" marR="0" lvl="1"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Decision-making about suspension of TB treatment</a:t>
            </a:r>
          </a:p>
          <a:p>
            <a:pPr marL="742950" marR="0" lvl="1"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a:ln>
                  <a:noFill/>
                </a:ln>
                <a:solidFill>
                  <a:srgbClr val="0056B3"/>
                </a:solidFill>
                <a:effectLst/>
                <a:uLnTx/>
                <a:uFillTx/>
                <a:latin typeface="Helvetica" panose="020B0604020202020204" pitchFamily="34" charset="0"/>
                <a:ea typeface="+mn-ea"/>
                <a:cs typeface="+mn-cs"/>
              </a:rPr>
              <a:t>Providing end-of-life care for people with TB</a:t>
            </a:r>
            <a:endParaRPr lang="en-US" sz="4400"/>
          </a:p>
        </p:txBody>
      </p:sp>
      <p:sp>
        <p:nvSpPr>
          <p:cNvPr id="10" name="Text Placeholder 2">
            <a:extLst>
              <a:ext uri="{FF2B5EF4-FFF2-40B4-BE49-F238E27FC236}">
                <a16:creationId xmlns:a16="http://schemas.microsoft.com/office/drawing/2014/main" id="{E2952068-BDEA-C23F-7E77-A279D80EC091}"/>
              </a:ext>
            </a:extLst>
          </p:cNvPr>
          <p:cNvSpPr txBox="1">
            <a:spLocks/>
          </p:cNvSpPr>
          <p:nvPr/>
        </p:nvSpPr>
        <p:spPr>
          <a:xfrm>
            <a:off x="342141" y="4306665"/>
            <a:ext cx="11300631" cy="703729"/>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i="0">
                <a:solidFill>
                  <a:srgbClr val="FF0000"/>
                </a:solidFill>
                <a:effectLst/>
              </a:rPr>
              <a:t>What factors to be considered for planning and implementing end-of-life care for people with TB?</a:t>
            </a:r>
            <a:endParaRPr lang="en-US" sz="2400" kern="0">
              <a:solidFill>
                <a:srgbClr val="FF0000"/>
              </a:solidFill>
            </a:endParaRPr>
          </a:p>
        </p:txBody>
      </p:sp>
      <p:sp>
        <p:nvSpPr>
          <p:cNvPr id="4" name="Footer Placeholder 1">
            <a:extLst>
              <a:ext uri="{FF2B5EF4-FFF2-40B4-BE49-F238E27FC236}">
                <a16:creationId xmlns:a16="http://schemas.microsoft.com/office/drawing/2014/main" id="{58DB3E81-0046-2C63-50BF-77DCAFA48751}"/>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27259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4FB6BA-898E-059A-B298-0218FC0A7769}"/>
              </a:ext>
            </a:extLst>
          </p:cNvPr>
          <p:cNvSpPr>
            <a:spLocks noGrp="1"/>
          </p:cNvSpPr>
          <p:nvPr>
            <p:ph type="sldNum" sz="quarter" idx="12"/>
          </p:nvPr>
        </p:nvSpPr>
        <p:spPr/>
        <p:txBody>
          <a:bodyPr/>
          <a:lstStyle/>
          <a:p>
            <a:fld id="{92E002D6-D190-45E2-A289-FEFF1EC166F2}" type="slidenum">
              <a:rPr lang="en-GB" smtClean="0"/>
              <a:pPr/>
              <a:t>20</a:t>
            </a:fld>
            <a:endParaRPr lang="en-GB"/>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Main messages</a:t>
            </a:r>
            <a:endParaRPr lang="en-US"/>
          </a:p>
        </p:txBody>
      </p:sp>
      <p:sp>
        <p:nvSpPr>
          <p:cNvPr id="6" name="Content Placeholder 2">
            <a:extLst>
              <a:ext uri="{FF2B5EF4-FFF2-40B4-BE49-F238E27FC236}">
                <a16:creationId xmlns:a16="http://schemas.microsoft.com/office/drawing/2014/main" id="{79CDF4F0-04AC-317D-9318-F0E4E2EE0522}"/>
              </a:ext>
            </a:extLst>
          </p:cNvPr>
          <p:cNvSpPr txBox="1">
            <a:spLocks/>
          </p:cNvSpPr>
          <p:nvPr/>
        </p:nvSpPr>
        <p:spPr>
          <a:xfrm>
            <a:off x="475488" y="1383056"/>
            <a:ext cx="11119104" cy="47708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GB" sz="2400" b="0" i="0" u="none" strike="noStrike" kern="1200" cap="none" spc="0" normalizeH="0" baseline="0" noProof="0">
                <a:ln>
                  <a:noFill/>
                </a:ln>
                <a:solidFill>
                  <a:srgbClr val="062D84"/>
                </a:solidFill>
                <a:effectLst/>
                <a:uLnTx/>
                <a:uFillTx/>
                <a:latin typeface="Calibri"/>
                <a:ea typeface="+mn-ea"/>
                <a:cs typeface="+mn-cs"/>
              </a:rPr>
              <a:t>Health education and counselling are strongly recommended for all patients with TB</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GB" sz="2400" b="0" i="0" u="none" strike="noStrike" kern="1200" cap="none" spc="0" normalizeH="0" baseline="0" noProof="0">
                <a:ln>
                  <a:noFill/>
                </a:ln>
                <a:solidFill>
                  <a:srgbClr val="062D84"/>
                </a:solidFill>
                <a:effectLst/>
                <a:uLnTx/>
                <a:uFillTx/>
                <a:latin typeface="Calibri"/>
                <a:ea typeface="+mn-ea"/>
                <a:cs typeface="+mn-cs"/>
              </a:rPr>
              <a:t>A package of treatment adherence interventions should be considered for enhancing TB treatment outcomes in addition to the selection of an appropriate treatment administration option</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GB" sz="2400" b="0" i="0" u="none" strike="noStrike" kern="1200" cap="none" spc="0" normalizeH="0" baseline="0" noProof="0">
                <a:ln>
                  <a:noFill/>
                </a:ln>
                <a:solidFill>
                  <a:srgbClr val="062D84"/>
                </a:solidFill>
                <a:effectLst/>
                <a:uLnTx/>
                <a:uFillTx/>
                <a:latin typeface="Calibri"/>
                <a:ea typeface="+mn-ea"/>
                <a:cs typeface="+mn-cs"/>
              </a:rPr>
              <a:t>Decentralized and ambulatory care should be provided for MDR-TB patients instead of centralized and hospitalized models of care</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GB" sz="2400" b="0" i="0" u="none" strike="noStrike" kern="1200" cap="none" spc="0" normalizeH="0" baseline="0" noProof="0">
                <a:ln>
                  <a:noFill/>
                </a:ln>
                <a:solidFill>
                  <a:srgbClr val="062D84"/>
                </a:solidFill>
                <a:effectLst/>
                <a:uLnTx/>
                <a:uFillTx/>
                <a:latin typeface="Calibri"/>
                <a:ea typeface="+mn-ea"/>
                <a:cs typeface="+mn-cs"/>
              </a:rPr>
              <a:t>Decentralized or f</a:t>
            </a:r>
            <a:r>
              <a:rPr kumimoji="0" lang="en-US" sz="2400" b="0" i="0" u="none" strike="noStrike" kern="1200" cap="none" spc="0" normalizeH="0" baseline="0" noProof="0" err="1">
                <a:ln>
                  <a:noFill/>
                </a:ln>
                <a:solidFill>
                  <a:srgbClr val="062D84"/>
                </a:solidFill>
                <a:effectLst/>
                <a:uLnTx/>
                <a:uFillTx/>
                <a:latin typeface="Calibri"/>
                <a:ea typeface="+mn-ea"/>
                <a:cs typeface="+mn-cs"/>
              </a:rPr>
              <a:t>amily-centred</a:t>
            </a:r>
            <a:r>
              <a:rPr kumimoji="0" lang="en-US" sz="2400" b="0" i="0" u="none" strike="noStrike" kern="1200" cap="none" spc="0" normalizeH="0" baseline="0" noProof="0">
                <a:ln>
                  <a:noFill/>
                </a:ln>
                <a:solidFill>
                  <a:srgbClr val="062D84"/>
                </a:solidFill>
                <a:effectLst/>
                <a:uLnTx/>
                <a:uFillTx/>
                <a:latin typeface="Calibri"/>
                <a:ea typeface="+mn-ea"/>
                <a:cs typeface="+mn-cs"/>
              </a:rPr>
              <a:t>, integrated models of care are recommended to deliver TB services for children and adolescents with signs and symptoms of TB and/or those exposed to TB </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US" sz="2400" b="0">
                <a:solidFill>
                  <a:srgbClr val="062D84"/>
                </a:solidFill>
                <a:latin typeface="Calibri"/>
              </a:rPr>
              <a:t>Palliative care, including end-of-life care, needs to be available to people affected with TB.</a:t>
            </a:r>
            <a:endParaRPr kumimoji="0" lang="en-GB" sz="2400" b="0" i="0" u="none" strike="noStrike" kern="1200" cap="none" spc="0" normalizeH="0" baseline="0" noProof="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 name="Footer Placeholder 1">
            <a:extLst>
              <a:ext uri="{FF2B5EF4-FFF2-40B4-BE49-F238E27FC236}">
                <a16:creationId xmlns:a16="http://schemas.microsoft.com/office/drawing/2014/main" id="{3ECB21F2-3A9F-1AC3-911D-60CF358E33BE}"/>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315440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DC3A17-3BBA-1B91-CD0E-9CFE40606686}"/>
              </a:ext>
            </a:extLst>
          </p:cNvPr>
          <p:cNvPicPr>
            <a:picLocks noChangeAspect="1"/>
          </p:cNvPicPr>
          <p:nvPr/>
        </p:nvPicPr>
        <p:blipFill>
          <a:blip r:embed="rId3"/>
          <a:stretch>
            <a:fillRect/>
          </a:stretch>
        </p:blipFill>
        <p:spPr>
          <a:xfrm>
            <a:off x="75163" y="32614"/>
            <a:ext cx="12041673" cy="6028477"/>
          </a:xfrm>
          <a:prstGeom prst="rect">
            <a:avLst/>
          </a:prstGeom>
        </p:spPr>
      </p:pic>
      <p:sp>
        <p:nvSpPr>
          <p:cNvPr id="7" name="Rectangle 6">
            <a:extLst>
              <a:ext uri="{FF2B5EF4-FFF2-40B4-BE49-F238E27FC236}">
                <a16:creationId xmlns:a16="http://schemas.microsoft.com/office/drawing/2014/main" id="{E3DF1C09-8568-B65C-38E7-6FC144FD5914}"/>
              </a:ext>
            </a:extLst>
          </p:cNvPr>
          <p:cNvSpPr/>
          <p:nvPr/>
        </p:nvSpPr>
        <p:spPr>
          <a:xfrm>
            <a:off x="20623" y="6351207"/>
            <a:ext cx="3550916" cy="501035"/>
          </a:xfrm>
          <a:prstGeom prst="rect">
            <a:avLst/>
          </a:prstGeom>
        </p:spPr>
        <p:txBody>
          <a:bodyPr wrap="square">
            <a:spAutoFit/>
          </a:bodyPr>
          <a:lstStyle/>
          <a:p>
            <a:pPr defTabSz="910897" fontAlgn="auto">
              <a:spcBef>
                <a:spcPts val="0"/>
              </a:spcBef>
              <a:spcAft>
                <a:spcPts val="0"/>
              </a:spcAft>
              <a:defRPr/>
            </a:pPr>
            <a:r>
              <a:rPr lang="fr-FR" sz="2656">
                <a:solidFill>
                  <a:srgbClr val="FF0000"/>
                </a:solidFill>
                <a:highlight>
                  <a:srgbClr val="C0C0C0"/>
                </a:highlight>
                <a:latin typeface="Calibri" panose="020F0502020204030204"/>
              </a:rPr>
              <a:t>https://tbksp.who.int</a:t>
            </a:r>
          </a:p>
        </p:txBody>
      </p:sp>
      <p:pic>
        <p:nvPicPr>
          <p:cNvPr id="12" name="Picture 11">
            <a:extLst>
              <a:ext uri="{FF2B5EF4-FFF2-40B4-BE49-F238E27FC236}">
                <a16:creationId xmlns:a16="http://schemas.microsoft.com/office/drawing/2014/main" id="{6B0C701C-A9DD-76EE-136B-82B7CA9CEB83}"/>
              </a:ext>
            </a:extLst>
          </p:cNvPr>
          <p:cNvPicPr>
            <a:picLocks noChangeAspect="1"/>
          </p:cNvPicPr>
          <p:nvPr/>
        </p:nvPicPr>
        <p:blipFill rotWithShape="1">
          <a:blip r:embed="rId4"/>
          <a:srcRect l="3842" t="1926" r="4783" b="2259"/>
          <a:stretch/>
        </p:blipFill>
        <p:spPr>
          <a:xfrm>
            <a:off x="6326484" y="3021044"/>
            <a:ext cx="1760904" cy="3739608"/>
          </a:xfrm>
          <a:prstGeom prst="rect">
            <a:avLst/>
          </a:prstGeom>
          <a:ln w="19050">
            <a:solidFill>
              <a:schemeClr val="bg1">
                <a:lumMod val="85000"/>
              </a:schemeClr>
            </a:solidFill>
          </a:ln>
        </p:spPr>
      </p:pic>
      <p:pic>
        <p:nvPicPr>
          <p:cNvPr id="3" name="Picture 2">
            <a:extLst>
              <a:ext uri="{FF2B5EF4-FFF2-40B4-BE49-F238E27FC236}">
                <a16:creationId xmlns:a16="http://schemas.microsoft.com/office/drawing/2014/main" id="{DF4AF24D-9F99-6F7E-844A-DFD43CBD0D2B}"/>
              </a:ext>
            </a:extLst>
          </p:cNvPr>
          <p:cNvPicPr>
            <a:picLocks noChangeAspect="1"/>
          </p:cNvPicPr>
          <p:nvPr/>
        </p:nvPicPr>
        <p:blipFill>
          <a:blip r:embed="rId5"/>
          <a:stretch>
            <a:fillRect/>
          </a:stretch>
        </p:blipFill>
        <p:spPr>
          <a:xfrm>
            <a:off x="10942464" y="5605511"/>
            <a:ext cx="1239225" cy="1239225"/>
          </a:xfrm>
          <a:prstGeom prst="rect">
            <a:avLst/>
          </a:prstGeom>
        </p:spPr>
      </p:pic>
    </p:spTree>
    <p:extLst>
      <p:ext uri="{BB962C8B-B14F-4D97-AF65-F5344CB8AC3E}">
        <p14:creationId xmlns:p14="http://schemas.microsoft.com/office/powerpoint/2010/main" val="2292768642"/>
      </p:ext>
    </p:extLst>
  </p:cSld>
  <p:clrMapOvr>
    <a:masterClrMapping/>
  </p:clrMapOvr>
  <mc:AlternateContent xmlns:mc="http://schemas.openxmlformats.org/markup-compatibility/2006" xmlns:p14="http://schemas.microsoft.com/office/powerpoint/2010/main">
    <mc:Choice Requires="p14">
      <p:transition p14:dur="0" advTm="49620"/>
    </mc:Choice>
    <mc:Fallback xmlns="">
      <p:transition advTm="4962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E0043-6E82-4793-A733-A9E864BCCA44}"/>
              </a:ext>
            </a:extLst>
          </p:cNvPr>
          <p:cNvSpPr txBox="1"/>
          <p:nvPr/>
        </p:nvSpPr>
        <p:spPr>
          <a:xfrm>
            <a:off x="165219" y="2682301"/>
            <a:ext cx="8371114" cy="290079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a:solidFill>
                  <a:schemeClr val="tx1"/>
                </a:solidFill>
                <a:latin typeface="Source Sans Pro" panose="020B0503030403020204" pitchFamily="34" charset="0"/>
                <a:ea typeface="Source Sans Pro" panose="020B0503030403020204" pitchFamily="34" charset="0"/>
                <a:cs typeface="Calibri" panose="020F0502020204030204" pitchFamily="34" charset="0"/>
              </a:rPr>
              <a:t>© WORLD HEALTH ORGANIZATION 2025</a:t>
            </a:r>
          </a:p>
          <a:p>
            <a:endParaRPr lang="en-US" sz="2000">
              <a:solidFill>
                <a:schemeClr val="tx1"/>
              </a:solidFill>
              <a:latin typeface="Source Sans Pro" panose="020B0503030403020204" pitchFamily="34" charset="0"/>
              <a:ea typeface="Source Sans Pro" panose="020B0503030403020204" pitchFamily="34" charset="0"/>
              <a:cs typeface="Calibri" panose="020F0502020204030204" pitchFamily="34" charset="0"/>
            </a:endParaRPr>
          </a:p>
          <a:p>
            <a:endParaRPr lang="en-US" sz="1400">
              <a:solidFill>
                <a:schemeClr val="tx1">
                  <a:lumMod val="95000"/>
                  <a:lumOff val="5000"/>
                </a:schemeClr>
              </a:solidFill>
              <a:latin typeface="Source Sans Pro" panose="020B0503030403020204" pitchFamily="34" charset="0"/>
              <a:ea typeface="Source Sans Pro" panose="020B0503030403020204" pitchFamily="34" charset="0"/>
              <a:cs typeface="Arial"/>
            </a:endParaRPr>
          </a:p>
          <a:p>
            <a:r>
              <a:rPr lang="en-US" sz="1000" b="0">
                <a:solidFill>
                  <a:schemeClr val="bg1"/>
                </a:solidFill>
                <a:latin typeface="Source Sans Pro" panose="020B0503030403020204" pitchFamily="34" charset="0"/>
                <a:ea typeface="Source Sans Pro" panose="020B0503030403020204" pitchFamily="34" charset="0"/>
                <a:cs typeface="+mn-lt"/>
              </a:rPr>
              <a:t>All rights reserved. Publications of the World Health Organization can be obtained from WHO Press, World Health Organization, 20 Avenue </a:t>
            </a:r>
            <a:r>
              <a:rPr lang="en-US" sz="1000" b="0" err="1">
                <a:solidFill>
                  <a:schemeClr val="bg1"/>
                </a:solidFill>
                <a:latin typeface="Source Sans Pro" panose="020B0503030403020204" pitchFamily="34" charset="0"/>
                <a:ea typeface="Source Sans Pro" panose="020B0503030403020204" pitchFamily="34" charset="0"/>
                <a:cs typeface="+mn-lt"/>
              </a:rPr>
              <a:t>Appia</a:t>
            </a:r>
            <a:r>
              <a:rPr lang="en-US" sz="1000" b="0">
                <a:solidFill>
                  <a:schemeClr val="bg1"/>
                </a:solidFill>
                <a:latin typeface="Source Sans Pro" panose="020B0503030403020204" pitchFamily="34" charset="0"/>
                <a:ea typeface="Source Sans Pro" panose="020B0503030403020204" pitchFamily="34" charset="0"/>
                <a:cs typeface="+mn-lt"/>
              </a:rPr>
              <a:t>, 1211 Geneva 27, Switzerland (</a:t>
            </a:r>
            <a:r>
              <a:rPr lang="en-US" sz="1000" b="0" err="1">
                <a:solidFill>
                  <a:schemeClr val="bg1"/>
                </a:solidFill>
                <a:latin typeface="Source Sans Pro" panose="020B0503030403020204" pitchFamily="34" charset="0"/>
                <a:ea typeface="Source Sans Pro" panose="020B0503030403020204" pitchFamily="34" charset="0"/>
                <a:cs typeface="+mn-lt"/>
              </a:rPr>
              <a:t>tel</a:t>
            </a:r>
            <a:r>
              <a:rPr lang="en-US" sz="1000" b="0">
                <a:solidFill>
                  <a:schemeClr val="bg1"/>
                </a:solidFill>
                <a:latin typeface="Source Sans Pro" panose="020B0503030403020204" pitchFamily="34" charset="0"/>
                <a:ea typeface="Source Sans Pro" panose="020B0503030403020204" pitchFamily="34" charset="0"/>
                <a:cs typeface="+mn-lt"/>
              </a:rPr>
              <a:t>: +41 22 791 3264; fax: +41 22 791 4857; email: </a:t>
            </a:r>
            <a:r>
              <a:rPr lang="en-US" sz="1000" b="0">
                <a:solidFill>
                  <a:schemeClr val="bg1"/>
                </a:solidFill>
                <a:latin typeface="Source Sans Pro" panose="020B0503030403020204" pitchFamily="34" charset="0"/>
                <a:ea typeface="Source Sans Pro" panose="020B0503030403020204" pitchFamily="34" charset="0"/>
                <a:cs typeface="+mn-lt"/>
                <a:hlinkClick r:id="rId3">
                  <a:extLst>
                    <a:ext uri="{A12FA001-AC4F-418D-AE19-62706E023703}">
                      <ahyp:hlinkClr xmlns:ahyp="http://schemas.microsoft.com/office/drawing/2018/hyperlinkcolor" val="tx"/>
                    </a:ext>
                  </a:extLst>
                </a:hlinkClick>
              </a:rPr>
              <a:t>bookorders@who.int</a:t>
            </a:r>
            <a:r>
              <a:rPr lang="en-US" sz="1000" b="0">
                <a:solidFill>
                  <a:schemeClr val="bg1"/>
                </a:solidFill>
                <a:latin typeface="Source Sans Pro" panose="020B0503030403020204" pitchFamily="34" charset="0"/>
                <a:ea typeface="Source Sans Pro" panose="020B0503030403020204" pitchFamily="34" charset="0"/>
                <a:cs typeface="+mn-lt"/>
              </a:rPr>
              <a:t>). Requests for permission to reproduce or translate WHO publications – whether for sale or for noncommercial distribution – should be addressed to WHO Press, at the above address (fax: +41 22 791 4806; email: </a:t>
            </a:r>
            <a:r>
              <a:rPr lang="en-US" sz="1000" b="0">
                <a:solidFill>
                  <a:schemeClr val="bg1"/>
                </a:solidFill>
                <a:latin typeface="Source Sans Pro" panose="020B0503030403020204" pitchFamily="34" charset="0"/>
                <a:ea typeface="Source Sans Pro" panose="020B0503030403020204" pitchFamily="34" charset="0"/>
                <a:cs typeface="+mn-lt"/>
                <a:hlinkClick r:id="rId4">
                  <a:extLst>
                    <a:ext uri="{A12FA001-AC4F-418D-AE19-62706E023703}">
                      <ahyp:hlinkClr xmlns:ahyp="http://schemas.microsoft.com/office/drawing/2018/hyperlinkcolor" val="tx"/>
                    </a:ext>
                  </a:extLst>
                </a:hlinkClick>
              </a:rPr>
              <a:t>permissions@who.int</a:t>
            </a:r>
            <a:r>
              <a:rPr lang="en-US" sz="1000" b="0">
                <a:solidFill>
                  <a:schemeClr val="bg1"/>
                </a:solidFill>
                <a:latin typeface="Source Sans Pro" panose="020B0503030403020204" pitchFamily="34" charset="0"/>
                <a:ea typeface="Source Sans Pro" panose="020B0503030403020204" pitchFamily="34" charset="0"/>
                <a:cs typeface="+mn-lt"/>
              </a:rPr>
              <a:t>). </a:t>
            </a:r>
            <a:endParaRPr lang="en-US" sz="1000" b="0">
              <a:solidFill>
                <a:schemeClr val="bg1"/>
              </a:solidFill>
              <a:latin typeface="Source Sans Pro" panose="020B0503030403020204" pitchFamily="34" charset="0"/>
              <a:ea typeface="Source Sans Pro" panose="020B0503030403020204" pitchFamily="34" charset="0"/>
              <a:cs typeface="Arial"/>
            </a:endParaRPr>
          </a:p>
          <a:p>
            <a:r>
              <a:rPr lang="en-US" sz="1000" b="0">
                <a:solidFill>
                  <a:schemeClr val="bg1"/>
                </a:solidFill>
                <a:latin typeface="Source Sans Pro" panose="020B0503030403020204" pitchFamily="34" charset="0"/>
                <a:ea typeface="Source Sans Pro" panose="020B0503030403020204" pitchFamily="34" charset="0"/>
                <a:cs typeface="+mn-lt"/>
              </a:rPr>
              <a:t>The designations employed and the presentation of the material in this publication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p>
          <a:p>
            <a:r>
              <a:rPr lang="en-US" sz="1000" b="0">
                <a:solidFill>
                  <a:schemeClr val="bg1"/>
                </a:solidFill>
                <a:latin typeface="Source Sans Pro" panose="020B0503030403020204" pitchFamily="34" charset="0"/>
                <a:ea typeface="Source Sans Pro" panose="020B0503030403020204" pitchFamily="34" charset="0"/>
                <a:cs typeface="+mn-lt"/>
              </a:rPr>
              <a:t>The mention of specific companies or of certain manufacturers’ products does not imply that they are endorsed or recommended by the World Health Organization in preference to others of a similar nature that are not mentioned. Errors and omissions excepted, the names of proprietary products are distinguished by initial capital letters. </a:t>
            </a:r>
            <a:endParaRPr lang="en-US" sz="1000" b="0">
              <a:solidFill>
                <a:schemeClr val="bg1"/>
              </a:solidFill>
              <a:latin typeface="Source Sans Pro" panose="020B0503030403020204" pitchFamily="34" charset="0"/>
              <a:ea typeface="Source Sans Pro" panose="020B0503030403020204" pitchFamily="34" charset="0"/>
              <a:cs typeface="Arial"/>
            </a:endParaRPr>
          </a:p>
          <a:p>
            <a:r>
              <a:rPr lang="en-US" sz="1000" b="0">
                <a:solidFill>
                  <a:schemeClr val="bg1"/>
                </a:solidFill>
                <a:latin typeface="Source Sans Pro" panose="020B0503030403020204" pitchFamily="34" charset="0"/>
                <a:ea typeface="Source Sans Pro" panose="020B0503030403020204" pitchFamily="34" charset="0"/>
                <a:cs typeface="+mn-lt"/>
              </a:rPr>
              <a:t>All reasonable precautions have been taken by the World Health Organization to verify the information contained in this publication. However, the published material is being distributed without warranty of any kind, either expressed or implied. The responsibility for the interpretation and use of the material lies with the reader. In no event shall the World Health Organization be liable for damages arising from its use. </a:t>
            </a:r>
            <a:endParaRPr lang="en-US" sz="1000" b="0">
              <a:solidFill>
                <a:schemeClr val="bg1"/>
              </a:solidFill>
              <a:latin typeface="Source Sans Pro" panose="020B0503030403020204" pitchFamily="34" charset="0"/>
              <a:ea typeface="Source Sans Pro" panose="020B0503030403020204" pitchFamily="34" charset="0"/>
              <a:cs typeface="Arial"/>
            </a:endParaRPr>
          </a:p>
        </p:txBody>
      </p:sp>
    </p:spTree>
    <p:extLst>
      <p:ext uri="{BB962C8B-B14F-4D97-AF65-F5344CB8AC3E}">
        <p14:creationId xmlns:p14="http://schemas.microsoft.com/office/powerpoint/2010/main" val="218055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panose="020B0503030403020204" pitchFamily="34" charset="0"/>
                <a:ea typeface="Source Sans Pro" panose="020B0503030403020204" pitchFamily="34" charset="0"/>
                <a:cs typeface="Calibri" panose="020F0502020204030204" pitchFamily="34" charset="0"/>
              </a:rPr>
              <a:t>Overview of guidelines</a:t>
            </a:r>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2</a:t>
            </a:fld>
            <a:endParaRPr lang="en-GB"/>
          </a:p>
        </p:txBody>
      </p:sp>
      <p:sp>
        <p:nvSpPr>
          <p:cNvPr id="6" name="Rectangle 5">
            <a:extLst>
              <a:ext uri="{FF2B5EF4-FFF2-40B4-BE49-F238E27FC236}">
                <a16:creationId xmlns:a16="http://schemas.microsoft.com/office/drawing/2014/main" id="{1DD4DE97-BCF5-2B81-C60B-A3A075404669}"/>
              </a:ext>
            </a:extLst>
          </p:cNvPr>
          <p:cNvSpPr/>
          <p:nvPr/>
        </p:nvSpPr>
        <p:spPr>
          <a:xfrm>
            <a:off x="288286" y="1967521"/>
            <a:ext cx="7967009" cy="3939540"/>
          </a:xfrm>
          <a:prstGeom prst="rect">
            <a:avLst/>
          </a:prstGeom>
          <a:ln w="19050">
            <a:noFill/>
          </a:ln>
        </p:spPr>
        <p:txBody>
          <a:bodyPr wrap="square">
            <a:spAutoFit/>
          </a:bodyPr>
          <a:lstStyle/>
          <a:p>
            <a:pPr marL="1143000" indent="-1143000">
              <a:spcAft>
                <a:spcPts val="1200"/>
              </a:spcAft>
            </a:pPr>
            <a:r>
              <a:rPr lang="en-US" sz="2000" b="1">
                <a:solidFill>
                  <a:srgbClr val="0070C0"/>
                </a:solidFill>
                <a:latin typeface="Arial"/>
              </a:rPr>
              <a:t>Section 1. </a:t>
            </a:r>
            <a:r>
              <a:rPr lang="en-US" sz="2000" b="1">
                <a:solidFill>
                  <a:srgbClr val="000000"/>
                </a:solidFill>
                <a:latin typeface="Arial"/>
              </a:rPr>
              <a:t>Care and support interventions for all people with TB</a:t>
            </a:r>
          </a:p>
          <a:p>
            <a:pPr marL="1262063" indent="-1262063">
              <a:spcAft>
                <a:spcPts val="1200"/>
              </a:spcAft>
            </a:pPr>
            <a:r>
              <a:rPr lang="en-US" sz="2000" b="1">
                <a:solidFill>
                  <a:srgbClr val="0093D5"/>
                </a:solidFill>
                <a:latin typeface="Arial"/>
              </a:rPr>
              <a:t>	4 recommendations</a:t>
            </a:r>
          </a:p>
          <a:p>
            <a:pPr marL="1262063" indent="-1262063">
              <a:spcAft>
                <a:spcPts val="1200"/>
              </a:spcAft>
            </a:pPr>
            <a:endParaRPr lang="en-US" sz="2000" b="1">
              <a:solidFill>
                <a:srgbClr val="000000"/>
              </a:solidFill>
              <a:latin typeface="Arial"/>
            </a:endParaRPr>
          </a:p>
          <a:p>
            <a:pPr marL="1143000" indent="-1143000">
              <a:spcAft>
                <a:spcPts val="1200"/>
              </a:spcAft>
            </a:pPr>
            <a:r>
              <a:rPr lang="en-US" sz="2000" b="1">
                <a:solidFill>
                  <a:srgbClr val="0070C0"/>
                </a:solidFill>
                <a:latin typeface="Arial"/>
              </a:rPr>
              <a:t>Section 2. </a:t>
            </a:r>
            <a:r>
              <a:rPr lang="en-US" sz="2000" b="1">
                <a:solidFill>
                  <a:srgbClr val="000000"/>
                </a:solidFill>
                <a:latin typeface="Arial"/>
              </a:rPr>
              <a:t>Models of care for people with drug-resistant TB</a:t>
            </a:r>
          </a:p>
          <a:p>
            <a:pPr marL="1262063" indent="-1262063">
              <a:spcAft>
                <a:spcPts val="1200"/>
              </a:spcAft>
            </a:pPr>
            <a:r>
              <a:rPr lang="en-US" sz="2000" b="1">
                <a:solidFill>
                  <a:srgbClr val="0093D5"/>
                </a:solidFill>
                <a:latin typeface="Arial"/>
              </a:rPr>
              <a:t>	2 recommendations</a:t>
            </a:r>
          </a:p>
          <a:p>
            <a:pPr marL="1262063" indent="-1262063">
              <a:spcAft>
                <a:spcPts val="1200"/>
              </a:spcAft>
            </a:pPr>
            <a:endParaRPr lang="en-US" sz="2000" b="1">
              <a:solidFill>
                <a:srgbClr val="0093D5"/>
              </a:solidFill>
              <a:latin typeface="Arial"/>
            </a:endParaRPr>
          </a:p>
          <a:p>
            <a:pPr marL="1258888" indent="-1258888">
              <a:spcAft>
                <a:spcPts val="1200"/>
              </a:spcAft>
            </a:pPr>
            <a:r>
              <a:rPr lang="en-US" sz="2000" b="1">
                <a:solidFill>
                  <a:srgbClr val="0070C0"/>
                </a:solidFill>
                <a:latin typeface="Arial"/>
              </a:rPr>
              <a:t>Section 3: </a:t>
            </a:r>
            <a:r>
              <a:rPr lang="en-US" sz="2000" b="1">
                <a:solidFill>
                  <a:srgbClr val="000000"/>
                </a:solidFill>
                <a:latin typeface="Arial"/>
              </a:rPr>
              <a:t>Models of care for children and adolescents exposed    to TB or with TB disease</a:t>
            </a:r>
          </a:p>
          <a:p>
            <a:pPr marL="1262063" indent="-1262063">
              <a:spcAft>
                <a:spcPts val="1200"/>
              </a:spcAft>
            </a:pPr>
            <a:r>
              <a:rPr lang="en-US" sz="2000" b="1">
                <a:solidFill>
                  <a:srgbClr val="0093D5"/>
                </a:solidFill>
                <a:latin typeface="Arial"/>
              </a:rPr>
              <a:t>	2 recommendations</a:t>
            </a:r>
            <a:endParaRPr lang="en-US" sz="2000" b="1">
              <a:solidFill>
                <a:schemeClr val="tx1"/>
              </a:solidFill>
              <a:latin typeface="Arial"/>
            </a:endParaRPr>
          </a:p>
        </p:txBody>
      </p:sp>
      <p:sp>
        <p:nvSpPr>
          <p:cNvPr id="3" name="Rectangle 2">
            <a:extLst>
              <a:ext uri="{FF2B5EF4-FFF2-40B4-BE49-F238E27FC236}">
                <a16:creationId xmlns:a16="http://schemas.microsoft.com/office/drawing/2014/main" id="{31153C91-1D82-5CFC-6405-5572BD117632}"/>
              </a:ext>
            </a:extLst>
          </p:cNvPr>
          <p:cNvSpPr/>
          <p:nvPr/>
        </p:nvSpPr>
        <p:spPr>
          <a:xfrm>
            <a:off x="288286" y="1258269"/>
            <a:ext cx="8289863" cy="461665"/>
          </a:xfrm>
          <a:prstGeom prst="rect">
            <a:avLst/>
          </a:prstGeom>
        </p:spPr>
        <p:txBody>
          <a:bodyPr wrap="square" lIns="91440" tIns="45720" rIns="91440" bIns="45720" anchor="t">
            <a:spAutoFit/>
          </a:bodyPr>
          <a:lstStyle/>
          <a:p>
            <a:pPr algn="just"/>
            <a:r>
              <a:rPr lang="en-US" sz="2400">
                <a:solidFill>
                  <a:schemeClr val="tx1">
                    <a:lumMod val="95000"/>
                    <a:lumOff val="5000"/>
                  </a:schemeClr>
                </a:solidFill>
                <a:latin typeface="+mj-lt"/>
                <a:ea typeface="Source Sans Pro" panose="020B0503030403020204" pitchFamily="34" charset="0"/>
                <a:cs typeface="Calibri" panose="020F0502020204030204" pitchFamily="34" charset="0"/>
              </a:rPr>
              <a:t>There are 8 recommendations, structured in 3 sections</a:t>
            </a:r>
            <a:endParaRPr lang="en-US" sz="2400" b="0">
              <a:solidFill>
                <a:schemeClr val="tx1">
                  <a:lumMod val="95000"/>
                  <a:lumOff val="5000"/>
                </a:schemeClr>
              </a:solidFill>
              <a:latin typeface="+mj-lt"/>
              <a:cs typeface="Calibri" panose="020F0502020204030204" pitchFamily="34" charset="0"/>
            </a:endParaRPr>
          </a:p>
        </p:txBody>
      </p:sp>
      <p:sp>
        <p:nvSpPr>
          <p:cNvPr id="5" name="Footer Placeholder 1">
            <a:extLst>
              <a:ext uri="{FF2B5EF4-FFF2-40B4-BE49-F238E27FC236}">
                <a16:creationId xmlns:a16="http://schemas.microsoft.com/office/drawing/2014/main" id="{D64E6965-E230-2E09-11A3-2137915F57EF}"/>
              </a:ext>
            </a:extLst>
          </p:cNvPr>
          <p:cNvSpPr>
            <a:spLocks noGrp="1"/>
          </p:cNvSpPr>
          <p:nvPr>
            <p:ph type="ftr" sz="quarter" idx="11"/>
          </p:nvPr>
        </p:nvSpPr>
        <p:spPr>
          <a:xfrm>
            <a:off x="1794294" y="6442610"/>
            <a:ext cx="7333673" cy="365125"/>
          </a:xfrm>
        </p:spPr>
        <p:txBody>
          <a:bodyPr/>
          <a:lstStyle/>
          <a:p>
            <a:r>
              <a:rPr lang="en-US" dirty="0"/>
              <a:t>Module 4: Treatment and Care,  Chapter 3: Tuberculosis care and support</a:t>
            </a:r>
            <a:endParaRPr lang="en-GB" dirty="0"/>
          </a:p>
        </p:txBody>
      </p:sp>
      <p:sp>
        <p:nvSpPr>
          <p:cNvPr id="12" name="TextBox 11">
            <a:extLst>
              <a:ext uri="{FF2B5EF4-FFF2-40B4-BE49-F238E27FC236}">
                <a16:creationId xmlns:a16="http://schemas.microsoft.com/office/drawing/2014/main" id="{408A5A1E-58EB-57FF-9858-62D7B9E76A0C}"/>
              </a:ext>
            </a:extLst>
          </p:cNvPr>
          <p:cNvSpPr txBox="1"/>
          <p:nvPr/>
        </p:nvSpPr>
        <p:spPr>
          <a:xfrm>
            <a:off x="10221545" y="1090539"/>
            <a:ext cx="941283" cy="523220"/>
          </a:xfrm>
          <a:prstGeom prst="rect">
            <a:avLst/>
          </a:prstGeom>
          <a:noFill/>
        </p:spPr>
        <p:txBody>
          <a:bodyPr wrap="none" rtlCol="0">
            <a:spAutoFit/>
          </a:bodyPr>
          <a:lstStyle/>
          <a:p>
            <a:r>
              <a:rPr lang="en-US" sz="2800" b="1">
                <a:latin typeface="Source Sans Pro" panose="020B0503030403020204" pitchFamily="34" charset="0"/>
                <a:ea typeface="Source Sans Pro" panose="020B0503030403020204" pitchFamily="34" charset="0"/>
                <a:cs typeface="Calibri" panose="020F0502020204030204" pitchFamily="34" charset="0"/>
              </a:rPr>
              <a:t>2025</a:t>
            </a:r>
          </a:p>
        </p:txBody>
      </p:sp>
      <p:pic>
        <p:nvPicPr>
          <p:cNvPr id="13" name="Picture 12">
            <a:extLst>
              <a:ext uri="{FF2B5EF4-FFF2-40B4-BE49-F238E27FC236}">
                <a16:creationId xmlns:a16="http://schemas.microsoft.com/office/drawing/2014/main" id="{2CD3CF1A-70D9-BC0D-6579-DA36DA79EBC5}"/>
              </a:ext>
            </a:extLst>
          </p:cNvPr>
          <p:cNvPicPr>
            <a:picLocks noChangeAspect="1"/>
          </p:cNvPicPr>
          <p:nvPr/>
        </p:nvPicPr>
        <p:blipFill>
          <a:blip r:embed="rId3"/>
          <a:stretch>
            <a:fillRect/>
          </a:stretch>
        </p:blipFill>
        <p:spPr>
          <a:xfrm>
            <a:off x="9587392" y="1686964"/>
            <a:ext cx="2240679" cy="3159356"/>
          </a:xfrm>
          <a:prstGeom prst="rect">
            <a:avLst/>
          </a:prstGeom>
          <a:ln w="38100">
            <a:solidFill>
              <a:schemeClr val="bg1"/>
            </a:solidFill>
          </a:ln>
        </p:spPr>
      </p:pic>
      <p:sp>
        <p:nvSpPr>
          <p:cNvPr id="14" name="Rectangle 13">
            <a:extLst>
              <a:ext uri="{FF2B5EF4-FFF2-40B4-BE49-F238E27FC236}">
                <a16:creationId xmlns:a16="http://schemas.microsoft.com/office/drawing/2014/main" id="{4D2231F4-9B30-1C20-3702-1BC7EB1C70FF}"/>
              </a:ext>
            </a:extLst>
          </p:cNvPr>
          <p:cNvSpPr/>
          <p:nvPr/>
        </p:nvSpPr>
        <p:spPr>
          <a:xfrm>
            <a:off x="9582113" y="5048516"/>
            <a:ext cx="2284003" cy="584775"/>
          </a:xfrm>
          <a:prstGeom prst="rect">
            <a:avLst/>
          </a:prstGeom>
        </p:spPr>
        <p:txBody>
          <a:bodyPr wrap="square">
            <a:spAutoFit/>
          </a:bodyPr>
          <a:lstStyle/>
          <a:p>
            <a:r>
              <a:rPr lang="en-US" sz="1600" b="0" dirty="0">
                <a:solidFill>
                  <a:schemeClr val="tx1"/>
                </a:solidFill>
                <a:latin typeface="Calibri" panose="020F0502020204030204" pitchFamily="34" charset="0"/>
                <a:ea typeface="Source Sans Pro" panose="020B0503030403020204" pitchFamily="34" charset="0"/>
                <a:cs typeface="Calibri" panose="020F0502020204030204" pitchFamily="34" charset="0"/>
              </a:rPr>
              <a:t>https://tbksp.who.int/en/node/2951</a:t>
            </a:r>
          </a:p>
        </p:txBody>
      </p:sp>
      <p:pic>
        <p:nvPicPr>
          <p:cNvPr id="8" name="Picture 7">
            <a:extLst>
              <a:ext uri="{FF2B5EF4-FFF2-40B4-BE49-F238E27FC236}">
                <a16:creationId xmlns:a16="http://schemas.microsoft.com/office/drawing/2014/main" id="{C3720D18-BD1A-449F-3A14-2EA5E12D3575}"/>
              </a:ext>
            </a:extLst>
          </p:cNvPr>
          <p:cNvPicPr>
            <a:picLocks noChangeAspect="1"/>
          </p:cNvPicPr>
          <p:nvPr/>
        </p:nvPicPr>
        <p:blipFill>
          <a:blip r:embed="rId4"/>
          <a:stretch>
            <a:fillRect/>
          </a:stretch>
        </p:blipFill>
        <p:spPr>
          <a:xfrm>
            <a:off x="11092484" y="65583"/>
            <a:ext cx="1099516" cy="1099516"/>
          </a:xfrm>
          <a:prstGeom prst="rect">
            <a:avLst/>
          </a:prstGeom>
        </p:spPr>
      </p:pic>
    </p:spTree>
    <p:extLst>
      <p:ext uri="{BB962C8B-B14F-4D97-AF65-F5344CB8AC3E}">
        <p14:creationId xmlns:p14="http://schemas.microsoft.com/office/powerpoint/2010/main" val="1650227422"/>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Background</a:t>
            </a:r>
            <a:endParaRPr lang="en-US" sz="3200" kern="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3</a:t>
            </a:fld>
            <a:endParaRPr lang="en-GB"/>
          </a:p>
        </p:txBody>
      </p:sp>
      <p:grpSp>
        <p:nvGrpSpPr>
          <p:cNvPr id="20" name="Group 19">
            <a:extLst>
              <a:ext uri="{FF2B5EF4-FFF2-40B4-BE49-F238E27FC236}">
                <a16:creationId xmlns:a16="http://schemas.microsoft.com/office/drawing/2014/main" id="{CF32F3D3-804B-E37A-2182-0F3913FF8CD7}"/>
              </a:ext>
            </a:extLst>
          </p:cNvPr>
          <p:cNvGrpSpPr/>
          <p:nvPr/>
        </p:nvGrpSpPr>
        <p:grpSpPr>
          <a:xfrm>
            <a:off x="800383" y="1597074"/>
            <a:ext cx="10486331" cy="4845536"/>
            <a:chOff x="782095" y="1853106"/>
            <a:chExt cx="10486331" cy="4845536"/>
          </a:xfrm>
        </p:grpSpPr>
        <p:pic>
          <p:nvPicPr>
            <p:cNvPr id="3" name="Picture 2" descr="Diagram&#10;&#10;Description automatically generated">
              <a:extLst>
                <a:ext uri="{FF2B5EF4-FFF2-40B4-BE49-F238E27FC236}">
                  <a16:creationId xmlns:a16="http://schemas.microsoft.com/office/drawing/2014/main" id="{EB3BEE72-A966-B881-F098-F14F4E7B1942}"/>
                </a:ext>
              </a:extLst>
            </p:cNvPr>
            <p:cNvPicPr>
              <a:picLocks noChangeAspect="1"/>
            </p:cNvPicPr>
            <p:nvPr/>
          </p:nvPicPr>
          <p:blipFill>
            <a:blip r:embed="rId3"/>
            <a:stretch>
              <a:fillRect/>
            </a:stretch>
          </p:blipFill>
          <p:spPr>
            <a:xfrm>
              <a:off x="8939725" y="1853106"/>
              <a:ext cx="1804475" cy="2615462"/>
            </a:xfrm>
            <a:prstGeom prst="rect">
              <a:avLst/>
            </a:prstGeom>
          </p:spPr>
        </p:pic>
        <p:sp>
          <p:nvSpPr>
            <p:cNvPr id="5" name="Rectangle: Rounded Corners 4">
              <a:extLst>
                <a:ext uri="{FF2B5EF4-FFF2-40B4-BE49-F238E27FC236}">
                  <a16:creationId xmlns:a16="http://schemas.microsoft.com/office/drawing/2014/main" id="{8928D8B9-43DD-38D9-D08E-812262883B7D}"/>
                </a:ext>
              </a:extLst>
            </p:cNvPr>
            <p:cNvSpPr/>
            <p:nvPr/>
          </p:nvSpPr>
          <p:spPr>
            <a:xfrm>
              <a:off x="8939725" y="4666242"/>
              <a:ext cx="1804475" cy="400772"/>
            </a:xfrm>
            <a:prstGeom prst="roundRect">
              <a:avLst/>
            </a:prstGeom>
            <a:noFill/>
            <a:ln w="50800" cap="flat" cmpd="sng" algn="ctr">
              <a:solidFill>
                <a:schemeClr val="accent2">
                  <a:lumMod val="60000"/>
                  <a:lumOff val="40000"/>
                </a:schemeClr>
              </a:solidFill>
              <a:prstDash val="solid"/>
            </a:ln>
            <a:effectLst/>
          </p:spPr>
          <p:txBody>
            <a:bodyPr lIns="91440" tIns="45720" rIns="91440" bIns="45720" rtlCol="0" anchor="ctr"/>
            <a:lstStyle/>
            <a:p>
              <a:pPr algn="ctr" defTabSz="608350">
                <a:defRPr/>
              </a:pPr>
              <a:r>
                <a:rPr lang="en-US" sz="1550" b="1" kern="0">
                  <a:solidFill>
                    <a:schemeClr val="accent2"/>
                  </a:solidFill>
                  <a:latin typeface="Arial"/>
                </a:rPr>
                <a:t>2022 </a:t>
              </a:r>
              <a:endParaRPr lang="en-US" sz="1550" b="1" kern="0">
                <a:solidFill>
                  <a:schemeClr val="accent2"/>
                </a:solidFill>
                <a:latin typeface="Arial"/>
                <a:cs typeface="Arial"/>
              </a:endParaRPr>
            </a:p>
          </p:txBody>
        </p:sp>
        <p:pic>
          <p:nvPicPr>
            <p:cNvPr id="8" name="Picture 2">
              <a:extLst>
                <a:ext uri="{FF2B5EF4-FFF2-40B4-BE49-F238E27FC236}">
                  <a16:creationId xmlns:a16="http://schemas.microsoft.com/office/drawing/2014/main" id="{29B2A905-194D-7FD2-754D-DF62BDD6C1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8371" y="1895729"/>
              <a:ext cx="1743034" cy="24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Rounded Corners 8">
              <a:extLst>
                <a:ext uri="{FF2B5EF4-FFF2-40B4-BE49-F238E27FC236}">
                  <a16:creationId xmlns:a16="http://schemas.microsoft.com/office/drawing/2014/main" id="{28A2CCD4-54DE-DC73-6651-E9B3C69A084C}"/>
                </a:ext>
              </a:extLst>
            </p:cNvPr>
            <p:cNvSpPr/>
            <p:nvPr/>
          </p:nvSpPr>
          <p:spPr>
            <a:xfrm>
              <a:off x="2858371" y="4682040"/>
              <a:ext cx="1712869" cy="400772"/>
            </a:xfrm>
            <a:prstGeom prst="roundRect">
              <a:avLst/>
            </a:prstGeom>
            <a:noFill/>
            <a:ln w="50800" cap="flat" cmpd="sng" algn="ctr">
              <a:solidFill>
                <a:schemeClr val="accent2">
                  <a:lumMod val="60000"/>
                  <a:lumOff val="40000"/>
                </a:schemeClr>
              </a:solidFill>
              <a:prstDash val="solid"/>
            </a:ln>
            <a:effectLst/>
          </p:spPr>
          <p:txBody>
            <a:bodyPr lIns="91440" tIns="45720" rIns="91440" bIns="45720" rtlCol="0" anchor="ctr"/>
            <a:lstStyle/>
            <a:p>
              <a:pPr algn="ctr" defTabSz="608350">
                <a:defRPr/>
              </a:pPr>
              <a:r>
                <a:rPr lang="en-US" sz="1550" b="1" kern="0">
                  <a:solidFill>
                    <a:schemeClr val="accent2"/>
                  </a:solidFill>
                  <a:latin typeface="Arial"/>
                </a:rPr>
                <a:t>2017</a:t>
              </a:r>
              <a:endParaRPr lang="en-US" sz="1550" b="1" kern="0">
                <a:solidFill>
                  <a:schemeClr val="accent2"/>
                </a:solidFill>
                <a:latin typeface="Arial"/>
                <a:cs typeface="Arial"/>
              </a:endParaRPr>
            </a:p>
          </p:txBody>
        </p:sp>
        <p:sp>
          <p:nvSpPr>
            <p:cNvPr id="13" name="Arrow: Right 12">
              <a:extLst>
                <a:ext uri="{FF2B5EF4-FFF2-40B4-BE49-F238E27FC236}">
                  <a16:creationId xmlns:a16="http://schemas.microsoft.com/office/drawing/2014/main" id="{D91E3002-982A-60AC-BE3C-76B70FFBE9A6}"/>
                </a:ext>
              </a:extLst>
            </p:cNvPr>
            <p:cNvSpPr/>
            <p:nvPr/>
          </p:nvSpPr>
          <p:spPr>
            <a:xfrm>
              <a:off x="7307321" y="2822636"/>
              <a:ext cx="808413" cy="49663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
              <a:extLst>
                <a:ext uri="{FF2B5EF4-FFF2-40B4-BE49-F238E27FC236}">
                  <a16:creationId xmlns:a16="http://schemas.microsoft.com/office/drawing/2014/main" id="{F33001D3-3979-FCD9-6299-8479B51FA963}"/>
                </a:ext>
              </a:extLst>
            </p:cNvPr>
            <p:cNvSpPr txBox="1">
              <a:spLocks/>
            </p:cNvSpPr>
            <p:nvPr/>
          </p:nvSpPr>
          <p:spPr>
            <a:xfrm>
              <a:off x="8415498" y="5291175"/>
              <a:ext cx="2852928" cy="109657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1600" b="0" kern="0">
                  <a:solidFill>
                    <a:srgbClr val="FF0000"/>
                  </a:solidFill>
                </a:rPr>
                <a:t>Consolidation of all the evidence-based recommendations on TB care and support</a:t>
              </a:r>
            </a:p>
            <a:p>
              <a:pPr marL="0" indent="0" algn="ctr">
                <a:buNone/>
              </a:pPr>
              <a:endParaRPr lang="en-US" sz="1600" b="0" kern="0">
                <a:solidFill>
                  <a:srgbClr val="FF0000"/>
                </a:solidFill>
              </a:endParaRPr>
            </a:p>
          </p:txBody>
        </p:sp>
        <p:pic>
          <p:nvPicPr>
            <p:cNvPr id="15" name="Picture 14">
              <a:extLst>
                <a:ext uri="{FF2B5EF4-FFF2-40B4-BE49-F238E27FC236}">
                  <a16:creationId xmlns:a16="http://schemas.microsoft.com/office/drawing/2014/main" id="{E549533F-0C24-8A74-9073-E8C8FD4D39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1554" y="1895729"/>
              <a:ext cx="1743034" cy="2420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Rounded Corners 15">
              <a:extLst>
                <a:ext uri="{FF2B5EF4-FFF2-40B4-BE49-F238E27FC236}">
                  <a16:creationId xmlns:a16="http://schemas.microsoft.com/office/drawing/2014/main" id="{69C48AB7-2664-E1AA-A3D9-79FB32E000C4}"/>
                </a:ext>
              </a:extLst>
            </p:cNvPr>
            <p:cNvSpPr/>
            <p:nvPr/>
          </p:nvSpPr>
          <p:spPr>
            <a:xfrm>
              <a:off x="861555" y="4666242"/>
              <a:ext cx="1743034" cy="400772"/>
            </a:xfrm>
            <a:prstGeom prst="roundRect">
              <a:avLst/>
            </a:prstGeom>
            <a:noFill/>
            <a:ln w="50800" cap="flat" cmpd="sng" algn="ctr">
              <a:solidFill>
                <a:schemeClr val="accent2">
                  <a:lumMod val="60000"/>
                  <a:lumOff val="40000"/>
                </a:schemeClr>
              </a:solidFill>
              <a:prstDash val="solid"/>
            </a:ln>
            <a:effectLst/>
          </p:spPr>
          <p:txBody>
            <a:bodyPr lIns="91440" tIns="45720" rIns="91440" bIns="45720" rtlCol="0" anchor="ctr"/>
            <a:lstStyle/>
            <a:p>
              <a:pPr algn="ctr" defTabSz="608350">
                <a:defRPr/>
              </a:pPr>
              <a:r>
                <a:rPr lang="en-US" sz="1550" b="1" kern="0">
                  <a:solidFill>
                    <a:schemeClr val="accent2"/>
                  </a:solidFill>
                  <a:latin typeface="Arial"/>
                </a:rPr>
                <a:t>2011</a:t>
              </a:r>
              <a:endParaRPr lang="en-US" sz="1550" b="1" kern="0">
                <a:solidFill>
                  <a:schemeClr val="accent2"/>
                </a:solidFill>
                <a:latin typeface="Arial"/>
                <a:cs typeface="Arial"/>
              </a:endParaRPr>
            </a:p>
          </p:txBody>
        </p:sp>
        <p:pic>
          <p:nvPicPr>
            <p:cNvPr id="17" name="Picture 16">
              <a:extLst>
                <a:ext uri="{FF2B5EF4-FFF2-40B4-BE49-F238E27FC236}">
                  <a16:creationId xmlns:a16="http://schemas.microsoft.com/office/drawing/2014/main" id="{C1AF9296-0485-9DF5-608C-B90AEB5CE13C}"/>
                </a:ext>
              </a:extLst>
            </p:cNvPr>
            <p:cNvPicPr>
              <a:picLocks noChangeAspect="1"/>
            </p:cNvPicPr>
            <p:nvPr/>
          </p:nvPicPr>
          <p:blipFill>
            <a:blip r:embed="rId6"/>
            <a:stretch>
              <a:fillRect/>
            </a:stretch>
          </p:blipFill>
          <p:spPr>
            <a:xfrm>
              <a:off x="4796441" y="1895728"/>
              <a:ext cx="1712869" cy="2420240"/>
            </a:xfrm>
            <a:prstGeom prst="rect">
              <a:avLst/>
            </a:prstGeom>
          </p:spPr>
        </p:pic>
        <p:sp>
          <p:nvSpPr>
            <p:cNvPr id="18" name="Rectangle: Rounded Corners 17">
              <a:extLst>
                <a:ext uri="{FF2B5EF4-FFF2-40B4-BE49-F238E27FC236}">
                  <a16:creationId xmlns:a16="http://schemas.microsoft.com/office/drawing/2014/main" id="{A149EC2D-AB60-C987-506E-8789E74EF2F0}"/>
                </a:ext>
              </a:extLst>
            </p:cNvPr>
            <p:cNvSpPr/>
            <p:nvPr/>
          </p:nvSpPr>
          <p:spPr>
            <a:xfrm>
              <a:off x="4796441" y="4678188"/>
              <a:ext cx="1712869" cy="400772"/>
            </a:xfrm>
            <a:prstGeom prst="roundRect">
              <a:avLst/>
            </a:prstGeom>
            <a:noFill/>
            <a:ln w="50800" cap="flat" cmpd="sng" algn="ctr">
              <a:solidFill>
                <a:schemeClr val="accent2">
                  <a:lumMod val="60000"/>
                  <a:lumOff val="40000"/>
                </a:schemeClr>
              </a:solidFill>
              <a:prstDash val="solid"/>
            </a:ln>
            <a:effectLst/>
          </p:spPr>
          <p:txBody>
            <a:bodyPr lIns="91440" tIns="45720" rIns="91440" bIns="45720" rtlCol="0" anchor="ctr"/>
            <a:lstStyle/>
            <a:p>
              <a:pPr algn="ctr" defTabSz="608350">
                <a:defRPr/>
              </a:pPr>
              <a:r>
                <a:rPr lang="en-US" sz="1550" b="1" kern="0">
                  <a:solidFill>
                    <a:schemeClr val="accent2"/>
                  </a:solidFill>
                  <a:latin typeface="Arial"/>
                </a:rPr>
                <a:t>2022 </a:t>
              </a:r>
              <a:endParaRPr lang="en-US" sz="1550" b="1" kern="0">
                <a:solidFill>
                  <a:schemeClr val="accent2"/>
                </a:solidFill>
                <a:latin typeface="Arial"/>
                <a:cs typeface="Arial"/>
              </a:endParaRPr>
            </a:p>
          </p:txBody>
        </p:sp>
        <p:sp>
          <p:nvSpPr>
            <p:cNvPr id="21" name="Content Placeholder 1">
              <a:extLst>
                <a:ext uri="{FF2B5EF4-FFF2-40B4-BE49-F238E27FC236}">
                  <a16:creationId xmlns:a16="http://schemas.microsoft.com/office/drawing/2014/main" id="{C1DE02E3-BC14-6EAE-720A-E438B8D9CE04}"/>
                </a:ext>
              </a:extLst>
            </p:cNvPr>
            <p:cNvSpPr txBox="1">
              <a:spLocks/>
            </p:cNvSpPr>
            <p:nvPr/>
          </p:nvSpPr>
          <p:spPr>
            <a:xfrm>
              <a:off x="2763829" y="5306261"/>
              <a:ext cx="1901952" cy="139238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73038" indent="-173038"/>
              <a:r>
                <a:rPr lang="en-US" sz="1400" b="0" kern="0">
                  <a:solidFill>
                    <a:srgbClr val="062D84"/>
                  </a:solidFill>
                </a:rPr>
                <a:t>Care and support interventions for all people with TB</a:t>
              </a:r>
            </a:p>
            <a:p>
              <a:pPr marL="173038" indent="-173038"/>
              <a:r>
                <a:rPr lang="en-US" sz="1400" b="0" kern="0">
                  <a:solidFill>
                    <a:srgbClr val="062D84"/>
                  </a:solidFill>
                </a:rPr>
                <a:t>Decentralized model of care for MDR-TB</a:t>
              </a:r>
            </a:p>
          </p:txBody>
        </p:sp>
        <p:sp>
          <p:nvSpPr>
            <p:cNvPr id="22" name="Content Placeholder 1">
              <a:extLst>
                <a:ext uri="{FF2B5EF4-FFF2-40B4-BE49-F238E27FC236}">
                  <a16:creationId xmlns:a16="http://schemas.microsoft.com/office/drawing/2014/main" id="{2F0E3870-2107-89BA-5AEA-1B76D01B1DAA}"/>
                </a:ext>
              </a:extLst>
            </p:cNvPr>
            <p:cNvSpPr txBox="1">
              <a:spLocks/>
            </p:cNvSpPr>
            <p:nvPr/>
          </p:nvSpPr>
          <p:spPr>
            <a:xfrm>
              <a:off x="782095" y="5306261"/>
              <a:ext cx="1901952" cy="109657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400" b="0" kern="0">
                  <a:solidFill>
                    <a:srgbClr val="062D84"/>
                  </a:solidFill>
                </a:rPr>
                <a:t>Ambulatory model of care for MDR-TB</a:t>
              </a:r>
            </a:p>
          </p:txBody>
        </p:sp>
        <p:sp>
          <p:nvSpPr>
            <p:cNvPr id="23" name="Content Placeholder 1">
              <a:extLst>
                <a:ext uri="{FF2B5EF4-FFF2-40B4-BE49-F238E27FC236}">
                  <a16:creationId xmlns:a16="http://schemas.microsoft.com/office/drawing/2014/main" id="{6E35CEB5-16C1-CB26-2F22-6398EC4D69A3}"/>
                </a:ext>
              </a:extLst>
            </p:cNvPr>
            <p:cNvSpPr txBox="1">
              <a:spLocks/>
            </p:cNvSpPr>
            <p:nvPr/>
          </p:nvSpPr>
          <p:spPr>
            <a:xfrm>
              <a:off x="4738475" y="5291175"/>
              <a:ext cx="1901952" cy="109657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400" b="0" kern="0">
                  <a:solidFill>
                    <a:srgbClr val="062D84"/>
                  </a:solidFill>
                </a:rPr>
                <a:t>Models of care for children and adolescents</a:t>
              </a:r>
            </a:p>
          </p:txBody>
        </p:sp>
      </p:grpSp>
      <p:sp>
        <p:nvSpPr>
          <p:cNvPr id="19" name="Text Placeholder 2">
            <a:extLst>
              <a:ext uri="{FF2B5EF4-FFF2-40B4-BE49-F238E27FC236}">
                <a16:creationId xmlns:a16="http://schemas.microsoft.com/office/drawing/2014/main" id="{B8EA202A-881B-12C8-DB34-4D18D02F4538}"/>
              </a:ext>
            </a:extLst>
          </p:cNvPr>
          <p:cNvSpPr txBox="1">
            <a:spLocks/>
          </p:cNvSpPr>
          <p:nvPr/>
        </p:nvSpPr>
        <p:spPr>
          <a:xfrm>
            <a:off x="297430" y="948869"/>
            <a:ext cx="978709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3712">
              <a:buNone/>
              <a:defRPr/>
            </a:pPr>
            <a:r>
              <a:rPr lang="en-US" sz="2800">
                <a:solidFill>
                  <a:srgbClr val="FF0000"/>
                </a:solidFill>
                <a:ea typeface="+mj-ea"/>
                <a:cs typeface="+mj-cs"/>
              </a:rPr>
              <a:t>New</a:t>
            </a:r>
            <a:r>
              <a:rPr lang="en-US" sz="2800" b="1" cap="all">
                <a:solidFill>
                  <a:srgbClr val="FF0000"/>
                </a:solidFill>
                <a:ea typeface="Arial Narrow" charset="0"/>
                <a:cs typeface="Arial Narrow" charset="0"/>
              </a:rPr>
              <a:t> </a:t>
            </a:r>
            <a:r>
              <a:rPr lang="en-US" sz="2800">
                <a:solidFill>
                  <a:srgbClr val="FF0000"/>
                </a:solidFill>
                <a:ea typeface="+mj-ea"/>
                <a:cs typeface="+mj-cs"/>
              </a:rPr>
              <a:t>developments </a:t>
            </a:r>
            <a:r>
              <a:rPr lang="en-US" sz="2800">
                <a:solidFill>
                  <a:schemeClr val="tx2"/>
                </a:solidFill>
                <a:ea typeface="+mj-ea"/>
                <a:cs typeface="+mj-cs"/>
              </a:rPr>
              <a:t>in 2022: Guidelines</a:t>
            </a:r>
          </a:p>
        </p:txBody>
      </p:sp>
      <p:sp>
        <p:nvSpPr>
          <p:cNvPr id="12" name="Footer Placeholder 1">
            <a:extLst>
              <a:ext uri="{FF2B5EF4-FFF2-40B4-BE49-F238E27FC236}">
                <a16:creationId xmlns:a16="http://schemas.microsoft.com/office/drawing/2014/main" id="{DCCE4724-F364-9A74-C7F0-CD485FAAFB8D}"/>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3281311393"/>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10550" y="138154"/>
            <a:ext cx="9628632" cy="787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Evidence: Systematic reviews</a:t>
            </a:r>
          </a:p>
        </p:txBody>
      </p:sp>
      <p:sp>
        <p:nvSpPr>
          <p:cNvPr id="4" name="Title 1">
            <a:extLst>
              <a:ext uri="{FF2B5EF4-FFF2-40B4-BE49-F238E27FC236}">
                <a16:creationId xmlns:a16="http://schemas.microsoft.com/office/drawing/2014/main" id="{038F24E1-82A7-61B9-9E97-673399390AA9}"/>
              </a:ext>
            </a:extLst>
          </p:cNvPr>
          <p:cNvSpPr txBox="1">
            <a:spLocks/>
          </p:cNvSpPr>
          <p:nvPr/>
        </p:nvSpPr>
        <p:spPr>
          <a:xfrm>
            <a:off x="5393" y="845552"/>
            <a:ext cx="11631168" cy="690076"/>
          </a:xfr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R="0" lvl="0" algn="l" defTabSz="914400" rtl="0" eaLnBrk="1" fontAlgn="auto" latinLnBrk="0" hangingPunct="1">
              <a:lnSpc>
                <a:spcPct val="100000"/>
              </a:lnSpc>
              <a:spcBef>
                <a:spcPts val="0"/>
              </a:spcBef>
              <a:spcAft>
                <a:spcPts val="0"/>
              </a:spcAft>
              <a:buClrTx/>
              <a:buSzTx/>
              <a:tabLst/>
              <a:defRPr/>
            </a:pPr>
            <a:r>
              <a:rPr lang="en-US" sz="2000">
                <a:solidFill>
                  <a:srgbClr val="FF0000"/>
                </a:solidFill>
              </a:rPr>
              <a:t>1. TB care and support interventions for patients with TB </a:t>
            </a:r>
            <a:r>
              <a:rPr lang="en-US" sz="2000" i="1">
                <a:solidFill>
                  <a:schemeClr val="accent2"/>
                </a:solidFill>
              </a:rPr>
              <a:t>(Systematic review 2017)</a:t>
            </a:r>
          </a:p>
        </p:txBody>
      </p:sp>
      <p:sp>
        <p:nvSpPr>
          <p:cNvPr id="7" name="Content Placeholder 2">
            <a:extLst>
              <a:ext uri="{FF2B5EF4-FFF2-40B4-BE49-F238E27FC236}">
                <a16:creationId xmlns:a16="http://schemas.microsoft.com/office/drawing/2014/main" id="{A56412A5-3F80-3E22-3DD8-7BA254FC3707}"/>
              </a:ext>
            </a:extLst>
          </p:cNvPr>
          <p:cNvSpPr txBox="1">
            <a:spLocks/>
          </p:cNvSpPr>
          <p:nvPr/>
        </p:nvSpPr>
        <p:spPr>
          <a:xfrm>
            <a:off x="219455" y="5778548"/>
            <a:ext cx="5394961" cy="690076"/>
          </a:xfr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None/>
            </a:pPr>
            <a:r>
              <a:rPr lang="en-US" sz="1100" b="0" i="1" err="1">
                <a:solidFill>
                  <a:srgbClr val="000066"/>
                </a:solidFill>
                <a:latin typeface="Arial" pitchFamily="34" charset="0"/>
                <a:cs typeface="Arial" pitchFamily="34" charset="0"/>
              </a:rPr>
              <a:t>Alipanah</a:t>
            </a:r>
            <a:r>
              <a:rPr lang="en-US" sz="1100" b="0" i="1">
                <a:solidFill>
                  <a:srgbClr val="000066"/>
                </a:solidFill>
                <a:latin typeface="Arial" pitchFamily="34" charset="0"/>
                <a:cs typeface="Arial" pitchFamily="34" charset="0"/>
              </a:rPr>
              <a:t> N et al. Adherence interventions and outcomes of tuberculosis treatment: A systematic review and meta-analysis of trials and observational studies. </a:t>
            </a:r>
            <a:r>
              <a:rPr lang="en-US" sz="1100" b="0" i="1" err="1">
                <a:solidFill>
                  <a:srgbClr val="000066"/>
                </a:solidFill>
                <a:latin typeface="Arial" pitchFamily="34" charset="0"/>
                <a:cs typeface="Arial" pitchFamily="34" charset="0"/>
              </a:rPr>
              <a:t>PLoS</a:t>
            </a:r>
            <a:r>
              <a:rPr lang="en-US" sz="1100" b="0" i="1">
                <a:solidFill>
                  <a:srgbClr val="000066"/>
                </a:solidFill>
                <a:latin typeface="Arial" pitchFamily="34" charset="0"/>
                <a:cs typeface="Arial" pitchFamily="34" charset="0"/>
              </a:rPr>
              <a:t> Med 15(7): e1002595. July 2018. </a:t>
            </a:r>
            <a:r>
              <a:rPr lang="en-US" sz="1100" b="0">
                <a:hlinkClick r:id="rId3"/>
              </a:rPr>
              <a:t>https://doi.org/10.1371/journal.pmed.1002595</a:t>
            </a:r>
            <a:r>
              <a:rPr lang="en-US" sz="1100" b="0"/>
              <a:t> </a:t>
            </a:r>
          </a:p>
        </p:txBody>
      </p:sp>
      <p:sp>
        <p:nvSpPr>
          <p:cNvPr id="3" name="Slide Number Placeholder 2">
            <a:extLst>
              <a:ext uri="{FF2B5EF4-FFF2-40B4-BE49-F238E27FC236}">
                <a16:creationId xmlns:a16="http://schemas.microsoft.com/office/drawing/2014/main" id="{3EC55259-658B-9356-23E3-520CE5816F37}"/>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4</a:t>
            </a:fld>
            <a:endParaRPr lang="en-GB"/>
          </a:p>
        </p:txBody>
      </p:sp>
      <p:pic>
        <p:nvPicPr>
          <p:cNvPr id="9" name="Picture 2">
            <a:extLst>
              <a:ext uri="{FF2B5EF4-FFF2-40B4-BE49-F238E27FC236}">
                <a16:creationId xmlns:a16="http://schemas.microsoft.com/office/drawing/2014/main" id="{81A5160A-11FC-9F71-0411-1CBC4B6836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55" y="1511340"/>
            <a:ext cx="4160521" cy="419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a:extLst>
              <a:ext uri="{FF2B5EF4-FFF2-40B4-BE49-F238E27FC236}">
                <a16:creationId xmlns:a16="http://schemas.microsoft.com/office/drawing/2014/main" id="{D02E182D-761B-F3E0-7969-AD363955368E}"/>
              </a:ext>
            </a:extLst>
          </p:cNvPr>
          <p:cNvSpPr txBox="1">
            <a:spLocks/>
          </p:cNvSpPr>
          <p:nvPr/>
        </p:nvSpPr>
        <p:spPr>
          <a:xfrm>
            <a:off x="5614416" y="1408175"/>
            <a:ext cx="6190488" cy="690076"/>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1400" kern="0"/>
              <a:t>C</a:t>
            </a:r>
            <a:r>
              <a:rPr lang="en-US" sz="1400" b="1" kern="0"/>
              <a:t>ombination of treatment adherence interventions* </a:t>
            </a:r>
          </a:p>
          <a:p>
            <a:r>
              <a:rPr lang="en-GB" sz="1400" b="1" kern="0"/>
              <a:t>vs treatment support alone or self-administered treatment</a:t>
            </a:r>
          </a:p>
        </p:txBody>
      </p:sp>
      <p:graphicFrame>
        <p:nvGraphicFramePr>
          <p:cNvPr id="15" name="Table 14">
            <a:extLst>
              <a:ext uri="{FF2B5EF4-FFF2-40B4-BE49-F238E27FC236}">
                <a16:creationId xmlns:a16="http://schemas.microsoft.com/office/drawing/2014/main" id="{CF7F0CFC-526A-A745-C366-E2A233EA7524}"/>
              </a:ext>
            </a:extLst>
          </p:cNvPr>
          <p:cNvGraphicFramePr>
            <a:graphicFrameLocks noGrp="1"/>
          </p:cNvGraphicFramePr>
          <p:nvPr>
            <p:extLst>
              <p:ext uri="{D42A27DB-BD31-4B8C-83A1-F6EECF244321}">
                <p14:modId xmlns:p14="http://schemas.microsoft.com/office/powerpoint/2010/main" val="1036684912"/>
              </p:ext>
            </p:extLst>
          </p:nvPr>
        </p:nvGraphicFramePr>
        <p:xfrm>
          <a:off x="5737156" y="1941526"/>
          <a:ext cx="6151567" cy="3123589"/>
        </p:xfrm>
        <a:graphic>
          <a:graphicData uri="http://schemas.openxmlformats.org/drawingml/2006/table">
            <a:tbl>
              <a:tblPr firstRow="1" bandRow="1">
                <a:tableStyleId>{5C22544A-7EE6-4342-B048-85BDC9FD1C3A}</a:tableStyleId>
              </a:tblPr>
              <a:tblGrid>
                <a:gridCol w="2194197">
                  <a:extLst>
                    <a:ext uri="{9D8B030D-6E8A-4147-A177-3AD203B41FA5}">
                      <a16:colId xmlns:a16="http://schemas.microsoft.com/office/drawing/2014/main" val="20000"/>
                    </a:ext>
                  </a:extLst>
                </a:gridCol>
                <a:gridCol w="1435341">
                  <a:extLst>
                    <a:ext uri="{9D8B030D-6E8A-4147-A177-3AD203B41FA5}">
                      <a16:colId xmlns:a16="http://schemas.microsoft.com/office/drawing/2014/main" val="20001"/>
                    </a:ext>
                  </a:extLst>
                </a:gridCol>
                <a:gridCol w="2522029">
                  <a:extLst>
                    <a:ext uri="{9D8B030D-6E8A-4147-A177-3AD203B41FA5}">
                      <a16:colId xmlns:a16="http://schemas.microsoft.com/office/drawing/2014/main" val="20002"/>
                    </a:ext>
                  </a:extLst>
                </a:gridCol>
              </a:tblGrid>
              <a:tr h="505934">
                <a:tc>
                  <a:txBody>
                    <a:bodyPr/>
                    <a:lstStyle/>
                    <a:p>
                      <a:pPr algn="ctr"/>
                      <a:r>
                        <a:rPr lang="en-GB" sz="1200"/>
                        <a:t>Outcome</a:t>
                      </a:r>
                    </a:p>
                  </a:txBody>
                  <a:tcPr/>
                </a:tc>
                <a:tc>
                  <a:txBody>
                    <a:bodyPr/>
                    <a:lstStyle/>
                    <a:p>
                      <a:pPr algn="ctr"/>
                      <a:r>
                        <a:rPr lang="en-GB" sz="1200"/>
                        <a:t>Study design</a:t>
                      </a:r>
                    </a:p>
                  </a:txBody>
                  <a:tcPr/>
                </a:tc>
                <a:tc>
                  <a:txBody>
                    <a:bodyPr/>
                    <a:lstStyle/>
                    <a:p>
                      <a:pPr algn="ctr"/>
                      <a:r>
                        <a:rPr lang="en-GB" sz="1200"/>
                        <a:t>RR </a:t>
                      </a:r>
                    </a:p>
                    <a:p>
                      <a:pPr algn="ctr"/>
                      <a:r>
                        <a:rPr lang="en-GB" sz="1200"/>
                        <a:t>(95% CI)</a:t>
                      </a:r>
                    </a:p>
                  </a:txBody>
                  <a:tcPr/>
                </a:tc>
                <a:extLst>
                  <a:ext uri="{0D108BD9-81ED-4DB2-BD59-A6C34878D82A}">
                    <a16:rowId xmlns:a16="http://schemas.microsoft.com/office/drawing/2014/main" val="10000"/>
                  </a:ext>
                </a:extLst>
              </a:tr>
              <a:tr h="505934">
                <a:tc gridSpan="3">
                  <a:txBody>
                    <a:bodyPr/>
                    <a:lstStyle/>
                    <a:p>
                      <a:pPr algn="l"/>
                      <a:r>
                        <a:rPr lang="en-GB" sz="1200" b="1">
                          <a:solidFill>
                            <a:schemeClr val="tx2"/>
                          </a:solidFill>
                        </a:rPr>
                        <a:t>Mixed treatment adherence  interventions vs treatment support alone</a:t>
                      </a:r>
                    </a:p>
                  </a:txBody>
                  <a:tcPr/>
                </a:tc>
                <a:tc hMerge="1">
                  <a:txBody>
                    <a:bodyPr/>
                    <a:lstStyle/>
                    <a:p>
                      <a:pPr algn="ctr"/>
                      <a:endParaRPr lang="en-GB" sz="180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kern="1200">
                        <a:solidFill>
                          <a:schemeClr val="accent2"/>
                        </a:solidFill>
                        <a:latin typeface="+mn-lt"/>
                        <a:ea typeface="+mn-ea"/>
                        <a:cs typeface="+mn-cs"/>
                      </a:endParaRPr>
                    </a:p>
                  </a:txBody>
                  <a:tcPr/>
                </a:tc>
                <a:extLst>
                  <a:ext uri="{0D108BD9-81ED-4DB2-BD59-A6C34878D82A}">
                    <a16:rowId xmlns:a16="http://schemas.microsoft.com/office/drawing/2014/main" val="10001"/>
                  </a:ext>
                </a:extLst>
              </a:tr>
              <a:tr h="329956">
                <a:tc>
                  <a:txBody>
                    <a:bodyPr/>
                    <a:lstStyle/>
                    <a:p>
                      <a:pPr algn="ctr"/>
                      <a:r>
                        <a:rPr lang="en-GB" sz="1200"/>
                        <a:t>Success ↑</a:t>
                      </a:r>
                    </a:p>
                  </a:txBody>
                  <a:tcPr/>
                </a:tc>
                <a:tc>
                  <a:txBody>
                    <a:bodyPr/>
                    <a:lstStyle/>
                    <a:p>
                      <a:pPr algn="ctr"/>
                      <a:r>
                        <a:rPr lang="en-GB" sz="1200"/>
                        <a:t>RCT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accent2"/>
                          </a:solidFill>
                          <a:latin typeface="+mn-lt"/>
                          <a:ea typeface="+mn-ea"/>
                          <a:cs typeface="+mn-cs"/>
                        </a:rPr>
                        <a:t>1.16 (1.11 – 1.22)</a:t>
                      </a:r>
                    </a:p>
                  </a:txBody>
                  <a:tcPr/>
                </a:tc>
                <a:extLst>
                  <a:ext uri="{0D108BD9-81ED-4DB2-BD59-A6C34878D82A}">
                    <a16:rowId xmlns:a16="http://schemas.microsoft.com/office/drawing/2014/main" val="10002"/>
                  </a:ext>
                </a:extLst>
              </a:tr>
              <a:tr h="329956">
                <a:tc>
                  <a:txBody>
                    <a:bodyPr/>
                    <a:lstStyle/>
                    <a:p>
                      <a:pPr algn="ctr"/>
                      <a:r>
                        <a:rPr lang="en-GB" sz="1200"/>
                        <a:t>Loss to follow up ↓</a:t>
                      </a:r>
                    </a:p>
                  </a:txBody>
                  <a:tcPr/>
                </a:tc>
                <a:tc>
                  <a:txBody>
                    <a:bodyPr/>
                    <a:lstStyle/>
                    <a:p>
                      <a:pPr algn="ctr"/>
                      <a:r>
                        <a:rPr lang="en-GB" sz="1200"/>
                        <a:t>RCT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accent2"/>
                          </a:solidFill>
                          <a:latin typeface="+mn-lt"/>
                          <a:ea typeface="+mn-ea"/>
                          <a:cs typeface="+mn-cs"/>
                        </a:rPr>
                        <a:t>0.38 (0.25 – 0.57)</a:t>
                      </a:r>
                    </a:p>
                  </a:txBody>
                  <a:tcPr/>
                </a:tc>
                <a:extLst>
                  <a:ext uri="{0D108BD9-81ED-4DB2-BD59-A6C34878D82A}">
                    <a16:rowId xmlns:a16="http://schemas.microsoft.com/office/drawing/2014/main" val="10003"/>
                  </a:ext>
                </a:extLst>
              </a:tr>
              <a:tr h="28596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2"/>
                          </a:solidFill>
                        </a:rPr>
                        <a:t>Mixed interventions vs self-administered</a:t>
                      </a:r>
                      <a:r>
                        <a:rPr lang="en-GB" sz="1100" b="1" baseline="0">
                          <a:solidFill>
                            <a:schemeClr val="tx2"/>
                          </a:solidFill>
                        </a:rPr>
                        <a:t> treatment</a:t>
                      </a:r>
                      <a:endParaRPr lang="en-GB" sz="1100" b="1">
                        <a:solidFill>
                          <a:schemeClr val="tx2"/>
                        </a:solidFill>
                      </a:endParaRPr>
                    </a:p>
                  </a:txBody>
                  <a:tcPr/>
                </a:tc>
                <a:tc hMerge="1">
                  <a:txBody>
                    <a:bodyPr/>
                    <a:lstStyle/>
                    <a:p>
                      <a:pPr algn="ctr"/>
                      <a:endParaRPr lang="en-GB" sz="180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kern="1200">
                        <a:solidFill>
                          <a:schemeClr val="accent2"/>
                        </a:solidFill>
                        <a:latin typeface="+mn-lt"/>
                        <a:ea typeface="+mn-ea"/>
                        <a:cs typeface="+mn-cs"/>
                      </a:endParaRPr>
                    </a:p>
                  </a:txBody>
                  <a:tcPr/>
                </a:tc>
                <a:extLst>
                  <a:ext uri="{0D108BD9-81ED-4DB2-BD59-A6C34878D82A}">
                    <a16:rowId xmlns:a16="http://schemas.microsoft.com/office/drawing/2014/main" val="10004"/>
                  </a:ext>
                </a:extLst>
              </a:tr>
              <a:tr h="3299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a:t>Success ↑</a:t>
                      </a:r>
                    </a:p>
                  </a:txBody>
                  <a:tcPr/>
                </a:tc>
                <a:tc>
                  <a:txBody>
                    <a:bodyPr/>
                    <a:lstStyle/>
                    <a:p>
                      <a:pPr algn="ctr"/>
                      <a:r>
                        <a:rPr lang="en-GB" sz="1200"/>
                        <a:t>RCT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accent2"/>
                          </a:solidFill>
                          <a:latin typeface="+mn-lt"/>
                          <a:ea typeface="+mn-ea"/>
                          <a:cs typeface="+mn-cs"/>
                        </a:rPr>
                        <a:t>1.36 (1.06 – 1.75)</a:t>
                      </a:r>
                    </a:p>
                  </a:txBody>
                  <a:tcPr/>
                </a:tc>
                <a:extLst>
                  <a:ext uri="{0D108BD9-81ED-4DB2-BD59-A6C34878D82A}">
                    <a16:rowId xmlns:a16="http://schemas.microsoft.com/office/drawing/2014/main" val="10005"/>
                  </a:ext>
                </a:extLst>
              </a:tr>
              <a:tr h="505934">
                <a:tc>
                  <a:txBody>
                    <a:bodyPr/>
                    <a:lstStyle/>
                    <a:p>
                      <a:pPr algn="ctr"/>
                      <a:r>
                        <a:rPr lang="en-GB" sz="1200"/>
                        <a:t>Sputum conversion ↑</a:t>
                      </a:r>
                    </a:p>
                  </a:txBody>
                  <a:tcPr/>
                </a:tc>
                <a:tc>
                  <a:txBody>
                    <a:bodyPr/>
                    <a:lstStyle/>
                    <a:p>
                      <a:pPr algn="ctr"/>
                      <a:r>
                        <a:rPr lang="en-GB" sz="1200"/>
                        <a:t>RCT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accent2"/>
                          </a:solidFill>
                          <a:latin typeface="+mn-lt"/>
                          <a:ea typeface="+mn-ea"/>
                          <a:cs typeface="+mn-cs"/>
                        </a:rPr>
                        <a:t>1.65 (1.16 – 2.34)</a:t>
                      </a:r>
                    </a:p>
                  </a:txBody>
                  <a:tcPr/>
                </a:tc>
                <a:extLst>
                  <a:ext uri="{0D108BD9-81ED-4DB2-BD59-A6C34878D82A}">
                    <a16:rowId xmlns:a16="http://schemas.microsoft.com/office/drawing/2014/main" val="10006"/>
                  </a:ext>
                </a:extLst>
              </a:tr>
              <a:tr h="329956">
                <a:tc>
                  <a:txBody>
                    <a:bodyPr/>
                    <a:lstStyle/>
                    <a:p>
                      <a:pPr algn="ctr"/>
                      <a:r>
                        <a:rPr lang="en-GB" sz="1200"/>
                        <a:t>Loss to follow up ↓</a:t>
                      </a:r>
                    </a:p>
                  </a:txBody>
                  <a:tcPr/>
                </a:tc>
                <a:tc>
                  <a:txBody>
                    <a:bodyPr/>
                    <a:lstStyle/>
                    <a:p>
                      <a:pPr algn="ctr"/>
                      <a:r>
                        <a:rPr lang="en-GB" sz="1200"/>
                        <a:t>RCT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accent2"/>
                          </a:solidFill>
                          <a:latin typeface="+mn-lt"/>
                          <a:ea typeface="+mn-ea"/>
                          <a:cs typeface="+mn-cs"/>
                        </a:rPr>
                        <a:t>0.58 (0.36 – 0.93)</a:t>
                      </a:r>
                    </a:p>
                  </a:txBody>
                  <a:tcPr/>
                </a:tc>
                <a:extLst>
                  <a:ext uri="{0D108BD9-81ED-4DB2-BD59-A6C34878D82A}">
                    <a16:rowId xmlns:a16="http://schemas.microsoft.com/office/drawing/2014/main" val="10007"/>
                  </a:ext>
                </a:extLst>
              </a:tr>
            </a:tbl>
          </a:graphicData>
        </a:graphic>
      </p:graphicFrame>
      <p:sp>
        <p:nvSpPr>
          <p:cNvPr id="17" name="TextBox 16">
            <a:extLst>
              <a:ext uri="{FF2B5EF4-FFF2-40B4-BE49-F238E27FC236}">
                <a16:creationId xmlns:a16="http://schemas.microsoft.com/office/drawing/2014/main" id="{67FF4F50-8019-934F-934F-C48CC802B7C5}"/>
              </a:ext>
            </a:extLst>
          </p:cNvPr>
          <p:cNvSpPr txBox="1"/>
          <p:nvPr/>
        </p:nvSpPr>
        <p:spPr>
          <a:xfrm>
            <a:off x="5737156" y="5120370"/>
            <a:ext cx="4597571" cy="276999"/>
          </a:xfrm>
          <a:prstGeom prst="rect">
            <a:avLst/>
          </a:prstGeom>
          <a:noFill/>
        </p:spPr>
        <p:txBody>
          <a:bodyPr wrap="square" rtlCol="0">
            <a:spAutoFit/>
          </a:bodyPr>
          <a:lstStyle/>
          <a:p>
            <a:r>
              <a:rPr lang="en-GB" sz="1200" b="0" i="1" u="sng">
                <a:solidFill>
                  <a:schemeClr val="tx2"/>
                </a:solidFill>
              </a:rPr>
              <a:t>*Treatment adherence interventions include:</a:t>
            </a:r>
            <a:r>
              <a:rPr lang="en-GB" sz="1200" b="0" i="1">
                <a:solidFill>
                  <a:schemeClr val="tx2"/>
                </a:solidFill>
              </a:rPr>
              <a:t> </a:t>
            </a:r>
          </a:p>
        </p:txBody>
      </p:sp>
      <p:sp>
        <p:nvSpPr>
          <p:cNvPr id="6" name="TextBox 5">
            <a:extLst>
              <a:ext uri="{FF2B5EF4-FFF2-40B4-BE49-F238E27FC236}">
                <a16:creationId xmlns:a16="http://schemas.microsoft.com/office/drawing/2014/main" id="{D702D850-A861-7C7A-CC14-8DC4ADF6B62B}"/>
              </a:ext>
            </a:extLst>
          </p:cNvPr>
          <p:cNvSpPr txBox="1"/>
          <p:nvPr/>
        </p:nvSpPr>
        <p:spPr>
          <a:xfrm>
            <a:off x="8884159" y="5397299"/>
            <a:ext cx="3127306" cy="830997"/>
          </a:xfrm>
          <a:prstGeom prst="rect">
            <a:avLst/>
          </a:prstGeom>
          <a:noFill/>
        </p:spPr>
        <p:txBody>
          <a:bodyPr wrap="square">
            <a:spAutoFit/>
          </a:bodyPr>
          <a:lstStyle/>
          <a:p>
            <a:pPr marL="285750" indent="-285750">
              <a:buFont typeface="Arial" panose="020B0604020202020204" pitchFamily="34" charset="0"/>
              <a:buChar char="•"/>
            </a:pPr>
            <a:r>
              <a:rPr lang="en-US" sz="1200" b="0"/>
              <a:t>staff education</a:t>
            </a:r>
            <a:endParaRPr lang="en-GB" sz="1200" b="0"/>
          </a:p>
          <a:p>
            <a:pPr marL="285750" indent="-285750">
              <a:buFont typeface="Arial" panose="020B0604020202020204" pitchFamily="34" charset="0"/>
              <a:buChar char="•"/>
            </a:pPr>
            <a:r>
              <a:rPr lang="en-US" sz="1200" b="0"/>
              <a:t>home visit or digital health communication (e.g. SMS, phone call)</a:t>
            </a:r>
          </a:p>
          <a:p>
            <a:pPr marL="285750" indent="-285750">
              <a:buFont typeface="Arial" panose="020B0604020202020204" pitchFamily="34" charset="0"/>
              <a:buChar char="•"/>
            </a:pPr>
            <a:r>
              <a:rPr lang="en-US" sz="1200" b="0"/>
              <a:t>medication monitor </a:t>
            </a:r>
          </a:p>
        </p:txBody>
      </p:sp>
      <p:sp>
        <p:nvSpPr>
          <p:cNvPr id="10" name="TextBox 9">
            <a:extLst>
              <a:ext uri="{FF2B5EF4-FFF2-40B4-BE49-F238E27FC236}">
                <a16:creationId xmlns:a16="http://schemas.microsoft.com/office/drawing/2014/main" id="{1A787458-2D8E-6E6D-41C7-6266850A922D}"/>
              </a:ext>
            </a:extLst>
          </p:cNvPr>
          <p:cNvSpPr txBox="1"/>
          <p:nvPr/>
        </p:nvSpPr>
        <p:spPr>
          <a:xfrm>
            <a:off x="5737156" y="5397299"/>
            <a:ext cx="2813362" cy="830997"/>
          </a:xfrm>
          <a:prstGeom prst="rect">
            <a:avLst/>
          </a:prstGeom>
          <a:noFill/>
        </p:spPr>
        <p:txBody>
          <a:bodyPr wrap="square">
            <a:spAutoFit/>
          </a:bodyPr>
          <a:lstStyle/>
          <a:p>
            <a:pPr marL="285750" indent="-285750">
              <a:buFont typeface="Arial" panose="020B0604020202020204" pitchFamily="34" charset="0"/>
              <a:buChar char="•"/>
            </a:pPr>
            <a:r>
              <a:rPr lang="en-US" sz="1200" b="0"/>
              <a:t>patient education </a:t>
            </a:r>
          </a:p>
          <a:p>
            <a:pPr marL="285750" indent="-285750">
              <a:buFont typeface="Arial" panose="020B0604020202020204" pitchFamily="34" charset="0"/>
              <a:buChar char="•"/>
            </a:pPr>
            <a:r>
              <a:rPr lang="en-US" sz="1200" b="0"/>
              <a:t>material support (e.g. food, financial incentive, transport fee)</a:t>
            </a:r>
          </a:p>
          <a:p>
            <a:pPr marL="285750" indent="-285750">
              <a:buFont typeface="Arial" panose="020B0604020202020204" pitchFamily="34" charset="0"/>
              <a:buChar char="•"/>
            </a:pPr>
            <a:r>
              <a:rPr lang="en-US" sz="1200" b="0"/>
              <a:t>psychological support</a:t>
            </a:r>
          </a:p>
        </p:txBody>
      </p:sp>
      <p:sp>
        <p:nvSpPr>
          <p:cNvPr id="5" name="Footer Placeholder 1">
            <a:extLst>
              <a:ext uri="{FF2B5EF4-FFF2-40B4-BE49-F238E27FC236}">
                <a16:creationId xmlns:a16="http://schemas.microsoft.com/office/drawing/2014/main" id="{ED273F47-13B4-88E4-97EF-833D89C6A56B}"/>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158639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78354" y="167872"/>
            <a:ext cx="8987290" cy="787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Evidence: Systematic reviews</a:t>
            </a:r>
            <a:endParaRPr lang="en-US" sz="3200" kern="0">
              <a:solidFill>
                <a:schemeClr val="bg1"/>
              </a:solidFill>
              <a:latin typeface="Source Sans Pro"/>
              <a:cs typeface="Calibri"/>
            </a:endParaRPr>
          </a:p>
        </p:txBody>
      </p:sp>
      <p:sp>
        <p:nvSpPr>
          <p:cNvPr id="6" name="Slide Number Placeholder 2">
            <a:extLst>
              <a:ext uri="{FF2B5EF4-FFF2-40B4-BE49-F238E27FC236}">
                <a16:creationId xmlns:a16="http://schemas.microsoft.com/office/drawing/2014/main" id="{8FD5F524-EF98-773D-6461-CEEEA27D685E}"/>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5</a:t>
            </a:fld>
            <a:endParaRPr lang="en-GB"/>
          </a:p>
        </p:txBody>
      </p:sp>
      <p:sp>
        <p:nvSpPr>
          <p:cNvPr id="3" name="Title 1">
            <a:extLst>
              <a:ext uri="{FF2B5EF4-FFF2-40B4-BE49-F238E27FC236}">
                <a16:creationId xmlns:a16="http://schemas.microsoft.com/office/drawing/2014/main" id="{1EFD4788-CF40-3E93-43AC-F601A64C8688}"/>
              </a:ext>
            </a:extLst>
          </p:cNvPr>
          <p:cNvSpPr txBox="1">
            <a:spLocks/>
          </p:cNvSpPr>
          <p:nvPr/>
        </p:nvSpPr>
        <p:spPr>
          <a:xfrm>
            <a:off x="1" y="973096"/>
            <a:ext cx="7525512" cy="508232"/>
          </a:xfr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R="0" lvl="0" algn="l" defTabSz="914400" rtl="0" eaLnBrk="1" fontAlgn="auto" latinLnBrk="0" hangingPunct="1">
              <a:lnSpc>
                <a:spcPct val="100000"/>
              </a:lnSpc>
              <a:spcBef>
                <a:spcPts val="0"/>
              </a:spcBef>
              <a:spcAft>
                <a:spcPts val="0"/>
              </a:spcAft>
              <a:buClrTx/>
              <a:buSzTx/>
              <a:tabLst/>
              <a:defRPr/>
            </a:pPr>
            <a:r>
              <a:rPr lang="en-US" sz="1800">
                <a:solidFill>
                  <a:srgbClr val="FF0000"/>
                </a:solidFill>
              </a:rPr>
              <a:t>1. TB care and support interventions for patients with TB</a:t>
            </a:r>
          </a:p>
        </p:txBody>
      </p:sp>
      <p:pic>
        <p:nvPicPr>
          <p:cNvPr id="13" name="Picture 12">
            <a:extLst>
              <a:ext uri="{FF2B5EF4-FFF2-40B4-BE49-F238E27FC236}">
                <a16:creationId xmlns:a16="http://schemas.microsoft.com/office/drawing/2014/main" id="{DC0B960B-31FA-BF8A-F9E3-488DD53D0A74}"/>
              </a:ext>
            </a:extLst>
          </p:cNvPr>
          <p:cNvPicPr>
            <a:picLocks noChangeAspect="1"/>
          </p:cNvPicPr>
          <p:nvPr/>
        </p:nvPicPr>
        <p:blipFill>
          <a:blip r:embed="rId3"/>
          <a:stretch>
            <a:fillRect/>
          </a:stretch>
        </p:blipFill>
        <p:spPr>
          <a:xfrm>
            <a:off x="78354" y="1814761"/>
            <a:ext cx="5725887" cy="4294415"/>
          </a:xfrm>
          <a:prstGeom prst="rect">
            <a:avLst/>
          </a:prstGeom>
        </p:spPr>
      </p:pic>
      <p:pic>
        <p:nvPicPr>
          <p:cNvPr id="14" name="Picture 13">
            <a:extLst>
              <a:ext uri="{FF2B5EF4-FFF2-40B4-BE49-F238E27FC236}">
                <a16:creationId xmlns:a16="http://schemas.microsoft.com/office/drawing/2014/main" id="{48BA286D-E651-34AD-9D5B-4BD28CCD6795}"/>
              </a:ext>
            </a:extLst>
          </p:cNvPr>
          <p:cNvPicPr>
            <a:picLocks noChangeAspect="1"/>
          </p:cNvPicPr>
          <p:nvPr/>
        </p:nvPicPr>
        <p:blipFill>
          <a:blip r:embed="rId4"/>
          <a:stretch>
            <a:fillRect/>
          </a:stretch>
        </p:blipFill>
        <p:spPr>
          <a:xfrm>
            <a:off x="6675092" y="787619"/>
            <a:ext cx="4635456" cy="3476592"/>
          </a:xfrm>
          <a:prstGeom prst="rect">
            <a:avLst/>
          </a:prstGeom>
        </p:spPr>
      </p:pic>
      <p:pic>
        <p:nvPicPr>
          <p:cNvPr id="16" name="Picture 15">
            <a:extLst>
              <a:ext uri="{FF2B5EF4-FFF2-40B4-BE49-F238E27FC236}">
                <a16:creationId xmlns:a16="http://schemas.microsoft.com/office/drawing/2014/main" id="{E6EC17B3-49D2-6830-A257-CDB1305377F8}"/>
              </a:ext>
            </a:extLst>
          </p:cNvPr>
          <p:cNvPicPr>
            <a:picLocks noChangeAspect="1"/>
          </p:cNvPicPr>
          <p:nvPr/>
        </p:nvPicPr>
        <p:blipFill>
          <a:blip r:embed="rId5"/>
          <a:stretch>
            <a:fillRect/>
          </a:stretch>
        </p:blipFill>
        <p:spPr>
          <a:xfrm>
            <a:off x="6738152" y="3474720"/>
            <a:ext cx="4572396" cy="3333015"/>
          </a:xfrm>
          <a:prstGeom prst="rect">
            <a:avLst/>
          </a:prstGeom>
        </p:spPr>
      </p:pic>
      <p:sp>
        <p:nvSpPr>
          <p:cNvPr id="4" name="Slide Number Placeholder 3">
            <a:extLst>
              <a:ext uri="{FF2B5EF4-FFF2-40B4-BE49-F238E27FC236}">
                <a16:creationId xmlns:a16="http://schemas.microsoft.com/office/drawing/2014/main" id="{04C05C2A-CCF7-C02F-200C-A8F8FA2645DB}"/>
              </a:ext>
            </a:extLst>
          </p:cNvPr>
          <p:cNvSpPr txBox="1">
            <a:spLocks/>
          </p:cNvSpPr>
          <p:nvPr/>
        </p:nvSpPr>
        <p:spPr>
          <a:xfrm>
            <a:off x="9407271" y="6418798"/>
            <a:ext cx="1309214" cy="365125"/>
          </a:xfrm>
          <a:prstGeom prst="rect">
            <a:avLst/>
          </a:prstGeom>
        </p:spPr>
        <p:txBody>
          <a:bodyPr/>
          <a:lstStyle>
            <a:defPPr>
              <a:defRPr lang="en-US"/>
            </a:defPPr>
            <a:lvl1pPr algn="r" rtl="0" fontAlgn="base">
              <a:spcBef>
                <a:spcPct val="0"/>
              </a:spcBef>
              <a:spcAft>
                <a:spcPct val="0"/>
              </a:spcAft>
              <a:defRPr sz="1800" b="0" kern="1200">
                <a:solidFill>
                  <a:schemeClr val="bg2">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sz="3900" b="1" kern="1200">
                <a:solidFill>
                  <a:srgbClr val="000066"/>
                </a:solidFill>
                <a:latin typeface="Arial" pitchFamily="34" charset="0"/>
                <a:ea typeface="+mn-ea"/>
                <a:cs typeface="Arial" pitchFamily="34" charset="0"/>
              </a:defRPr>
            </a:lvl2pPr>
            <a:lvl3pPr marL="914400" algn="l" rtl="0" fontAlgn="base">
              <a:spcBef>
                <a:spcPct val="0"/>
              </a:spcBef>
              <a:spcAft>
                <a:spcPct val="0"/>
              </a:spcAft>
              <a:defRPr sz="3900" b="1" kern="1200">
                <a:solidFill>
                  <a:srgbClr val="000066"/>
                </a:solidFill>
                <a:latin typeface="Arial" pitchFamily="34" charset="0"/>
                <a:ea typeface="+mn-ea"/>
                <a:cs typeface="Arial" pitchFamily="34" charset="0"/>
              </a:defRPr>
            </a:lvl3pPr>
            <a:lvl4pPr marL="1371600" algn="l" rtl="0" fontAlgn="base">
              <a:spcBef>
                <a:spcPct val="0"/>
              </a:spcBef>
              <a:spcAft>
                <a:spcPct val="0"/>
              </a:spcAft>
              <a:defRPr sz="3900" b="1" kern="1200">
                <a:solidFill>
                  <a:srgbClr val="000066"/>
                </a:solidFill>
                <a:latin typeface="Arial" pitchFamily="34" charset="0"/>
                <a:ea typeface="+mn-ea"/>
                <a:cs typeface="Arial" pitchFamily="34" charset="0"/>
              </a:defRPr>
            </a:lvl4pPr>
            <a:lvl5pPr marL="1828800" algn="l" rtl="0" fontAlgn="base">
              <a:spcBef>
                <a:spcPct val="0"/>
              </a:spcBef>
              <a:spcAft>
                <a:spcPct val="0"/>
              </a:spcAft>
              <a:defRPr sz="3900" b="1" kern="1200">
                <a:solidFill>
                  <a:srgbClr val="000066"/>
                </a:solidFill>
                <a:latin typeface="Arial" pitchFamily="34" charset="0"/>
                <a:ea typeface="+mn-ea"/>
                <a:cs typeface="Arial" pitchFamily="34" charset="0"/>
              </a:defRPr>
            </a:lvl5pPr>
            <a:lvl6pPr marL="2286000" algn="l" defTabSz="914400" rtl="0" eaLnBrk="1" latinLnBrk="0" hangingPunct="1">
              <a:defRPr sz="3900" b="1" kern="1200">
                <a:solidFill>
                  <a:srgbClr val="000066"/>
                </a:solidFill>
                <a:latin typeface="Arial" pitchFamily="34" charset="0"/>
                <a:ea typeface="+mn-ea"/>
                <a:cs typeface="Arial" pitchFamily="34" charset="0"/>
              </a:defRPr>
            </a:lvl6pPr>
            <a:lvl7pPr marL="2743200" algn="l" defTabSz="914400" rtl="0" eaLnBrk="1" latinLnBrk="0" hangingPunct="1">
              <a:defRPr sz="3900" b="1" kern="1200">
                <a:solidFill>
                  <a:srgbClr val="000066"/>
                </a:solidFill>
                <a:latin typeface="Arial" pitchFamily="34" charset="0"/>
                <a:ea typeface="+mn-ea"/>
                <a:cs typeface="Arial" pitchFamily="34" charset="0"/>
              </a:defRPr>
            </a:lvl7pPr>
            <a:lvl8pPr marL="3200400" algn="l" defTabSz="914400" rtl="0" eaLnBrk="1" latinLnBrk="0" hangingPunct="1">
              <a:defRPr sz="3900" b="1" kern="1200">
                <a:solidFill>
                  <a:srgbClr val="000066"/>
                </a:solidFill>
                <a:latin typeface="Arial" pitchFamily="34" charset="0"/>
                <a:ea typeface="+mn-ea"/>
                <a:cs typeface="Arial" pitchFamily="34" charset="0"/>
              </a:defRPr>
            </a:lvl8pPr>
            <a:lvl9pPr marL="3657600" algn="l" defTabSz="914400" rtl="0" eaLnBrk="1" latinLnBrk="0" hangingPunct="1">
              <a:defRPr sz="3900" b="1" kern="1200">
                <a:solidFill>
                  <a:srgbClr val="000066"/>
                </a:solidFill>
                <a:latin typeface="Arial" pitchFamily="34" charset="0"/>
                <a:ea typeface="+mn-ea"/>
                <a:cs typeface="Arial" pitchFamily="34" charset="0"/>
              </a:defRPr>
            </a:lvl9pPr>
          </a:lstStyle>
          <a:p>
            <a:fld id="{92E002D6-D190-45E2-A289-FEFF1EC166F2}" type="slidenum">
              <a:rPr lang="en-GB" smtClean="0"/>
              <a:pPr/>
              <a:t>5</a:t>
            </a:fld>
            <a:endParaRPr lang="en-GB"/>
          </a:p>
        </p:txBody>
      </p:sp>
      <p:sp>
        <p:nvSpPr>
          <p:cNvPr id="5" name="Footer Placeholder 1">
            <a:extLst>
              <a:ext uri="{FF2B5EF4-FFF2-40B4-BE49-F238E27FC236}">
                <a16:creationId xmlns:a16="http://schemas.microsoft.com/office/drawing/2014/main" id="{4FD3F3E7-52F5-D0C8-E718-B3DCA679B611}"/>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69621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78354" y="167872"/>
            <a:ext cx="8987290" cy="787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Evidence: Systematic reviews</a:t>
            </a:r>
            <a:endParaRPr lang="en-US" sz="3200" kern="0">
              <a:solidFill>
                <a:schemeClr val="bg1"/>
              </a:solidFill>
              <a:latin typeface="Source Sans Pro"/>
              <a:cs typeface="Calibri"/>
            </a:endParaRPr>
          </a:p>
        </p:txBody>
      </p:sp>
      <p:sp>
        <p:nvSpPr>
          <p:cNvPr id="4" name="Title 1">
            <a:extLst>
              <a:ext uri="{FF2B5EF4-FFF2-40B4-BE49-F238E27FC236}">
                <a16:creationId xmlns:a16="http://schemas.microsoft.com/office/drawing/2014/main" id="{038F24E1-82A7-61B9-9E97-673399390AA9}"/>
              </a:ext>
            </a:extLst>
          </p:cNvPr>
          <p:cNvSpPr txBox="1">
            <a:spLocks/>
          </p:cNvSpPr>
          <p:nvPr/>
        </p:nvSpPr>
        <p:spPr>
          <a:xfrm>
            <a:off x="159886" y="925311"/>
            <a:ext cx="10872483" cy="690076"/>
          </a:xfr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kern="0">
                <a:solidFill>
                  <a:srgbClr val="FF0000"/>
                </a:solidFill>
                <a:latin typeface="+mn-lt"/>
              </a:rPr>
              <a:t>2. </a:t>
            </a:r>
            <a:r>
              <a:rPr lang="en-US" sz="2400" b="1" kern="0">
                <a:solidFill>
                  <a:srgbClr val="FF0000"/>
                </a:solidFill>
              </a:rPr>
              <a:t>Models of care </a:t>
            </a:r>
            <a:r>
              <a:rPr lang="en-US" sz="2400" kern="0">
                <a:solidFill>
                  <a:srgbClr val="FF0000"/>
                </a:solidFill>
              </a:rPr>
              <a:t>for patients with MDR-TB</a:t>
            </a:r>
            <a:endParaRPr lang="en-US" sz="2400" b="0" kern="0">
              <a:solidFill>
                <a:srgbClr val="FF0000"/>
              </a:solidFill>
              <a:latin typeface="+mn-lt"/>
            </a:endParaRPr>
          </a:p>
        </p:txBody>
      </p:sp>
      <p:sp>
        <p:nvSpPr>
          <p:cNvPr id="6" name="Slide Number Placeholder 2">
            <a:extLst>
              <a:ext uri="{FF2B5EF4-FFF2-40B4-BE49-F238E27FC236}">
                <a16:creationId xmlns:a16="http://schemas.microsoft.com/office/drawing/2014/main" id="{8FD5F524-EF98-773D-6461-CEEEA27D685E}"/>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6</a:t>
            </a:fld>
            <a:endParaRPr lang="en-GB"/>
          </a:p>
        </p:txBody>
      </p:sp>
      <p:sp>
        <p:nvSpPr>
          <p:cNvPr id="8" name="Title 2">
            <a:extLst>
              <a:ext uri="{FF2B5EF4-FFF2-40B4-BE49-F238E27FC236}">
                <a16:creationId xmlns:a16="http://schemas.microsoft.com/office/drawing/2014/main" id="{7606A30D-CE86-2CED-0F41-6B8EF638A886}"/>
              </a:ext>
            </a:extLst>
          </p:cNvPr>
          <p:cNvSpPr txBox="1">
            <a:spLocks/>
          </p:cNvSpPr>
          <p:nvPr/>
        </p:nvSpPr>
        <p:spPr>
          <a:xfrm>
            <a:off x="5644064" y="1487569"/>
            <a:ext cx="6272740" cy="690077"/>
          </a:xfrm>
          <a:prstGeom prst="rect">
            <a:avLst/>
          </a:prstGeom>
        </p:spPr>
        <p:txBody>
          <a:bodyPr anchor="ct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AU" sz="2000" kern="0"/>
              <a:t>Decentralized vs centralized MDR-TB care</a:t>
            </a:r>
            <a:endParaRPr lang="en-AU" sz="2400" i="1" kern="0"/>
          </a:p>
        </p:txBody>
      </p:sp>
      <p:pic>
        <p:nvPicPr>
          <p:cNvPr id="9" name="Picture 8">
            <a:extLst>
              <a:ext uri="{FF2B5EF4-FFF2-40B4-BE49-F238E27FC236}">
                <a16:creationId xmlns:a16="http://schemas.microsoft.com/office/drawing/2014/main" id="{4A63412B-769A-4579-9ADE-8AF65EC346D2}"/>
              </a:ext>
            </a:extLst>
          </p:cNvPr>
          <p:cNvPicPr/>
          <p:nvPr/>
        </p:nvPicPr>
        <p:blipFill>
          <a:blip r:embed="rId3"/>
          <a:stretch>
            <a:fillRect/>
          </a:stretch>
        </p:blipFill>
        <p:spPr>
          <a:xfrm>
            <a:off x="5650992" y="2815054"/>
            <a:ext cx="6393828" cy="1827402"/>
          </a:xfrm>
          <a:prstGeom prst="rect">
            <a:avLst/>
          </a:prstGeom>
          <a:ln>
            <a:solidFill>
              <a:schemeClr val="tx1"/>
            </a:solidFill>
          </a:ln>
        </p:spPr>
      </p:pic>
      <p:sp>
        <p:nvSpPr>
          <p:cNvPr id="10" name="TextBox 9">
            <a:extLst>
              <a:ext uri="{FF2B5EF4-FFF2-40B4-BE49-F238E27FC236}">
                <a16:creationId xmlns:a16="http://schemas.microsoft.com/office/drawing/2014/main" id="{FF6B9C69-342D-17B4-FDB3-5A99735F13CE}"/>
              </a:ext>
            </a:extLst>
          </p:cNvPr>
          <p:cNvSpPr txBox="1"/>
          <p:nvPr/>
        </p:nvSpPr>
        <p:spPr>
          <a:xfrm>
            <a:off x="5644064" y="4836528"/>
            <a:ext cx="627274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0000"/>
                </a:solidFill>
                <a:effectLst/>
                <a:uLnTx/>
                <a:uFillTx/>
                <a:latin typeface="Calibri"/>
                <a:ea typeface="+mn-ea"/>
                <a:cs typeface="+mn-cs"/>
              </a:rPr>
              <a:t>Overall RR for treatment success = 1.13 (1.01-1.27)</a:t>
            </a:r>
          </a:p>
        </p:txBody>
      </p:sp>
      <p:sp>
        <p:nvSpPr>
          <p:cNvPr id="11" name="TextBox 10">
            <a:extLst>
              <a:ext uri="{FF2B5EF4-FFF2-40B4-BE49-F238E27FC236}">
                <a16:creationId xmlns:a16="http://schemas.microsoft.com/office/drawing/2014/main" id="{E3F81597-C735-64C6-CD58-7DD4C887478C}"/>
              </a:ext>
            </a:extLst>
          </p:cNvPr>
          <p:cNvSpPr txBox="1"/>
          <p:nvPr/>
        </p:nvSpPr>
        <p:spPr>
          <a:xfrm>
            <a:off x="5644064" y="2293954"/>
            <a:ext cx="64007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a:ln>
                  <a:noFill/>
                </a:ln>
                <a:solidFill>
                  <a:prstClr val="black"/>
                </a:solidFill>
                <a:effectLst/>
                <a:uLnTx/>
                <a:uFillTx/>
                <a:latin typeface="Calibri"/>
                <a:ea typeface="+mn-ea"/>
                <a:cs typeface="+mn-cs"/>
              </a:rPr>
              <a:t>Treatment Success</a:t>
            </a: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A912A880-9389-5770-0AE7-046F54B00325}"/>
              </a:ext>
            </a:extLst>
          </p:cNvPr>
          <p:cNvSpPr txBox="1"/>
          <p:nvPr/>
        </p:nvSpPr>
        <p:spPr>
          <a:xfrm>
            <a:off x="5644065" y="5394121"/>
            <a:ext cx="6393828" cy="646331"/>
          </a:xfrm>
          <a:prstGeom prst="rect">
            <a:avLst/>
          </a:prstGeom>
          <a:noFill/>
        </p:spPr>
        <p:txBody>
          <a:bodyPr wrap="square" rtlCol="0">
            <a:spAutoFit/>
          </a:bodyPr>
          <a:lstStyle/>
          <a:p>
            <a:r>
              <a:rPr lang="en-GB" sz="1200" b="0">
                <a:effectLst/>
                <a:ea typeface="Times New Roman" panose="02020603050405020304" pitchFamily="18" charset="0"/>
              </a:rPr>
              <a:t>Ho J et al. </a:t>
            </a:r>
            <a:r>
              <a:rPr lang="en-GB" sz="1200" b="0" i="1">
                <a:effectLst/>
                <a:ea typeface="Times New Roman" panose="02020603050405020304" pitchFamily="18" charset="0"/>
              </a:rPr>
              <a:t>Decentralised treatment and care for patients with multidrug-resistant tuberculosis – a systematic review and meta-analysis.</a:t>
            </a:r>
            <a:r>
              <a:rPr lang="en-GB" sz="1200" b="0">
                <a:effectLst/>
                <a:ea typeface="Times New Roman" panose="02020603050405020304" pitchFamily="18" charset="0"/>
              </a:rPr>
              <a:t> Bulletin of the World Health Organization 2017;95:584-593. </a:t>
            </a:r>
            <a:r>
              <a:rPr lang="en-GB" sz="1200" b="0" u="sng">
                <a:solidFill>
                  <a:srgbClr val="0000FF"/>
                </a:solidFill>
                <a:effectLst/>
                <a:latin typeface="Times New Roman" panose="02020603050405020304" pitchFamily="18" charset="0"/>
                <a:ea typeface="Times New Roman" panose="02020603050405020304" pitchFamily="18" charset="0"/>
                <a:hlinkClick r:id="rId4"/>
              </a:rPr>
              <a:t>http://dx.doi.org/10.2471/BLT.17.193375</a:t>
            </a:r>
            <a:endParaRPr lang="en-US" sz="1200" b="0"/>
          </a:p>
        </p:txBody>
      </p:sp>
      <p:sp>
        <p:nvSpPr>
          <p:cNvPr id="14" name="TextBox 13">
            <a:extLst>
              <a:ext uri="{FF2B5EF4-FFF2-40B4-BE49-F238E27FC236}">
                <a16:creationId xmlns:a16="http://schemas.microsoft.com/office/drawing/2014/main" id="{6D4B0C3C-5A3C-E205-A20A-8729193F0806}"/>
              </a:ext>
            </a:extLst>
          </p:cNvPr>
          <p:cNvSpPr txBox="1"/>
          <p:nvPr/>
        </p:nvSpPr>
        <p:spPr>
          <a:xfrm>
            <a:off x="202044" y="1615387"/>
            <a:ext cx="4782312" cy="4431983"/>
          </a:xfrm>
          <a:prstGeom prst="rect">
            <a:avLst/>
          </a:prstGeom>
          <a:noFill/>
        </p:spPr>
        <p:txBody>
          <a:bodyPr wrap="square" rtlCol="0">
            <a:spAutoFit/>
          </a:bodyPr>
          <a:lstStyle/>
          <a:p>
            <a:r>
              <a:rPr lang="en-AU" sz="1400" kern="0"/>
              <a:t>Ambulatory vs hospitalized MDR-TB care </a:t>
            </a:r>
            <a:br>
              <a:rPr lang="en-AU" sz="1400" kern="0"/>
            </a:br>
            <a:r>
              <a:rPr lang="en-AU" sz="1400" i="1" kern="0"/>
              <a:t>(Data review 2011)</a:t>
            </a:r>
            <a:endParaRPr lang="en-AU" sz="1600" i="1" kern="0"/>
          </a:p>
          <a:p>
            <a:endParaRPr lang="en-US" sz="1400" b="0"/>
          </a:p>
          <a:p>
            <a:pPr marL="285750" indent="-285750">
              <a:buFont typeface="Arial" panose="020B0604020202020204" pitchFamily="34" charset="0"/>
              <a:buChar char="•"/>
            </a:pPr>
            <a:r>
              <a:rPr lang="en-US" sz="1400" b="0"/>
              <a:t>Data from published and unpublished cost-effectiveness studies in four countries (Estonia, Peru, the Philippines and the Russian Federation [Tomsk oblast]). </a:t>
            </a:r>
          </a:p>
          <a:p>
            <a:pPr marL="285750" indent="-285750">
              <a:buFont typeface="Arial" panose="020B0604020202020204" pitchFamily="34" charset="0"/>
              <a:buChar char="•"/>
            </a:pPr>
            <a:r>
              <a:rPr lang="en-US" sz="1400" b="0"/>
              <a:t>Outcomes from models of MDR-TB care based mainly on clinic-based ambulatory treatment were compared with hospital-based inpatient treatment.</a:t>
            </a:r>
          </a:p>
          <a:p>
            <a:pPr marL="285750" indent="-285750">
              <a:buFont typeface="Arial" panose="020B0604020202020204" pitchFamily="34" charset="0"/>
              <a:buChar char="•"/>
            </a:pPr>
            <a:r>
              <a:rPr lang="en-US" sz="1400" b="0"/>
              <a:t>Cost-effectiveness was modelled in a probabilistic analysis of the data from the four countries</a:t>
            </a:r>
          </a:p>
          <a:p>
            <a:pPr marL="285750" indent="-285750">
              <a:buFont typeface="Arial" panose="020B0604020202020204" pitchFamily="34" charset="0"/>
              <a:buChar char="•"/>
            </a:pPr>
            <a:endParaRPr lang="en-US" sz="1400" b="0"/>
          </a:p>
          <a:p>
            <a:r>
              <a:rPr lang="en-AU" sz="1400" kern="0"/>
              <a:t>Decentralized vs centralized MDR-TB care </a:t>
            </a:r>
            <a:br>
              <a:rPr lang="en-AU" sz="1400" kern="0"/>
            </a:br>
            <a:r>
              <a:rPr lang="en-AU" sz="1400" i="1" kern="0"/>
              <a:t>(Systematic review 2017)</a:t>
            </a:r>
          </a:p>
          <a:p>
            <a:endParaRPr lang="en-AU" sz="1600" i="1" kern="0"/>
          </a:p>
          <a:p>
            <a:pPr marL="285750" indent="-285750">
              <a:buFont typeface="Arial" panose="020B0604020202020204" pitchFamily="34" charset="0"/>
              <a:buChar char="•"/>
            </a:pPr>
            <a:r>
              <a:rPr lang="en-US" sz="1400" b="0"/>
              <a:t>A systematic review to assess effectiveness of decentralized model of care for patients with MDR-TB, in comparison with centralized approaches</a:t>
            </a:r>
          </a:p>
          <a:p>
            <a:pPr marL="285750" indent="-285750">
              <a:buFont typeface="Arial" panose="020B0604020202020204" pitchFamily="34" charset="0"/>
              <a:buChar char="•"/>
            </a:pPr>
            <a:r>
              <a:rPr lang="en-US" sz="1400" b="0"/>
              <a:t>A total of 8 studies included in the review</a:t>
            </a:r>
          </a:p>
        </p:txBody>
      </p:sp>
      <p:sp>
        <p:nvSpPr>
          <p:cNvPr id="3" name="Footer Placeholder 1">
            <a:extLst>
              <a:ext uri="{FF2B5EF4-FFF2-40B4-BE49-F238E27FC236}">
                <a16:creationId xmlns:a16="http://schemas.microsoft.com/office/drawing/2014/main" id="{A4E607D5-1698-1E49-53EC-462C339E00D2}"/>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59622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140677" y="89046"/>
            <a:ext cx="8987290"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Evidence: Systematic reviews</a:t>
            </a:r>
            <a:endParaRPr lang="en-US" sz="3200" kern="0">
              <a:solidFill>
                <a:schemeClr val="bg1"/>
              </a:solidFill>
              <a:latin typeface="Source Sans Pro"/>
              <a:cs typeface="Calibri"/>
            </a:endParaRPr>
          </a:p>
        </p:txBody>
      </p:sp>
      <p:sp>
        <p:nvSpPr>
          <p:cNvPr id="6" name="Title 1">
            <a:extLst>
              <a:ext uri="{FF2B5EF4-FFF2-40B4-BE49-F238E27FC236}">
                <a16:creationId xmlns:a16="http://schemas.microsoft.com/office/drawing/2014/main" id="{F2EA8168-3469-D42F-030C-F6AC9D21DF7B}"/>
              </a:ext>
            </a:extLst>
          </p:cNvPr>
          <p:cNvSpPr txBox="1">
            <a:spLocks/>
          </p:cNvSpPr>
          <p:nvPr/>
        </p:nvSpPr>
        <p:spPr>
          <a:xfrm>
            <a:off x="256309" y="984748"/>
            <a:ext cx="10515600" cy="553822"/>
          </a:xfr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a:solidFill>
                  <a:srgbClr val="FF0000"/>
                </a:solidFill>
                <a:latin typeface="+mn-lt"/>
              </a:rPr>
              <a:t>Models of care for children and adolescents</a:t>
            </a:r>
            <a:endParaRPr lang="en-US" sz="2800" b="0" kern="0">
              <a:latin typeface="+mn-lt"/>
            </a:endParaRPr>
          </a:p>
        </p:txBody>
      </p:sp>
      <p:sp>
        <p:nvSpPr>
          <p:cNvPr id="8" name="Content Placeholder 2">
            <a:extLst>
              <a:ext uri="{FF2B5EF4-FFF2-40B4-BE49-F238E27FC236}">
                <a16:creationId xmlns:a16="http://schemas.microsoft.com/office/drawing/2014/main" id="{54BCEB25-32B7-D614-CEB9-B1D97D95602A}"/>
              </a:ext>
            </a:extLst>
          </p:cNvPr>
          <p:cNvSpPr txBox="1">
            <a:spLocks/>
          </p:cNvSpPr>
          <p:nvPr/>
        </p:nvSpPr>
        <p:spPr>
          <a:xfrm>
            <a:off x="432955" y="1698171"/>
            <a:ext cx="11134205" cy="4400877"/>
          </a:xfr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b="0" i="0">
                <a:solidFill>
                  <a:srgbClr val="212529"/>
                </a:solidFill>
                <a:effectLst/>
                <a:latin typeface="Helvetica" panose="020B0604020202020204" pitchFamily="34" charset="0"/>
              </a:rPr>
              <a:t>Systematic review (2022) on decentralized, integrated or family-</a:t>
            </a:r>
            <a:r>
              <a:rPr lang="en-US" sz="2400" b="0" i="0" err="1">
                <a:solidFill>
                  <a:srgbClr val="212529"/>
                </a:solidFill>
                <a:effectLst/>
                <a:latin typeface="Helvetica" panose="020B0604020202020204" pitchFamily="34" charset="0"/>
              </a:rPr>
              <a:t>centred</a:t>
            </a:r>
            <a:r>
              <a:rPr lang="en-US" sz="2400" b="0" i="0">
                <a:solidFill>
                  <a:srgbClr val="212529"/>
                </a:solidFill>
                <a:effectLst/>
                <a:latin typeface="Helvetica" panose="020B0604020202020204" pitchFamily="34" charset="0"/>
              </a:rPr>
              <a:t> care models on TB diagnosis, treatment or prevention in children and adolescents</a:t>
            </a:r>
          </a:p>
          <a:p>
            <a:r>
              <a:rPr lang="en-US" sz="2400" b="0" i="0">
                <a:solidFill>
                  <a:srgbClr val="212529"/>
                </a:solidFill>
                <a:effectLst/>
                <a:latin typeface="Helvetica" panose="020B0604020202020204" pitchFamily="34" charset="0"/>
              </a:rPr>
              <a:t>A total of 22 studies included: </a:t>
            </a:r>
          </a:p>
          <a:p>
            <a:pPr lvl="1"/>
            <a:r>
              <a:rPr lang="en-US" sz="2400" b="0" i="0">
                <a:solidFill>
                  <a:srgbClr val="212529"/>
                </a:solidFill>
                <a:effectLst/>
                <a:latin typeface="Helvetica" panose="020B0604020202020204" pitchFamily="34" charset="0"/>
              </a:rPr>
              <a:t>16 had elements of decentralization</a:t>
            </a:r>
          </a:p>
          <a:p>
            <a:pPr lvl="1"/>
            <a:r>
              <a:rPr lang="en-US" sz="2400">
                <a:solidFill>
                  <a:srgbClr val="212529"/>
                </a:solidFill>
                <a:latin typeface="Helvetica" panose="020B0604020202020204" pitchFamily="34" charset="0"/>
              </a:rPr>
              <a:t>5</a:t>
            </a:r>
            <a:r>
              <a:rPr lang="en-US" sz="2400" b="0" i="0">
                <a:solidFill>
                  <a:srgbClr val="212529"/>
                </a:solidFill>
                <a:effectLst/>
                <a:latin typeface="Helvetica" panose="020B0604020202020204" pitchFamily="34" charset="0"/>
              </a:rPr>
              <a:t> had elements of integration</a:t>
            </a:r>
          </a:p>
          <a:p>
            <a:pPr lvl="1"/>
            <a:r>
              <a:rPr lang="en-US" sz="2400">
                <a:solidFill>
                  <a:srgbClr val="212529"/>
                </a:solidFill>
                <a:latin typeface="Helvetica" panose="020B0604020202020204" pitchFamily="34" charset="0"/>
              </a:rPr>
              <a:t>3</a:t>
            </a:r>
            <a:r>
              <a:rPr lang="en-US" sz="2400" b="0" i="0">
                <a:solidFill>
                  <a:srgbClr val="212529"/>
                </a:solidFill>
                <a:effectLst/>
                <a:latin typeface="Helvetica" panose="020B0604020202020204" pitchFamily="34" charset="0"/>
              </a:rPr>
              <a:t> had elements of family-</a:t>
            </a:r>
            <a:r>
              <a:rPr lang="en-US" sz="2400" b="0" i="0" err="1">
                <a:solidFill>
                  <a:srgbClr val="212529"/>
                </a:solidFill>
                <a:effectLst/>
                <a:latin typeface="Helvetica" panose="020B0604020202020204" pitchFamily="34" charset="0"/>
              </a:rPr>
              <a:t>centred</a:t>
            </a:r>
            <a:r>
              <a:rPr lang="en-US" sz="2400" b="0" i="0">
                <a:solidFill>
                  <a:srgbClr val="212529"/>
                </a:solidFill>
                <a:effectLst/>
                <a:latin typeface="Helvetica" panose="020B0604020202020204" pitchFamily="34" charset="0"/>
              </a:rPr>
              <a:t> care</a:t>
            </a:r>
          </a:p>
          <a:p>
            <a:pPr lvl="1"/>
            <a:r>
              <a:rPr lang="en-US" sz="2400" b="0" i="0">
                <a:solidFill>
                  <a:srgbClr val="212529"/>
                </a:solidFill>
                <a:effectLst/>
                <a:latin typeface="Helvetica" panose="020B0604020202020204" pitchFamily="34" charset="0"/>
              </a:rPr>
              <a:t>4 studies had elements of more than one care model of interest and were only included based on their main model</a:t>
            </a:r>
          </a:p>
          <a:p>
            <a:r>
              <a:rPr lang="en-US" sz="2400" b="0" i="0">
                <a:solidFill>
                  <a:srgbClr val="212529"/>
                </a:solidFill>
                <a:effectLst/>
                <a:latin typeface="Helvetica" panose="020B0604020202020204" pitchFamily="34" charset="0"/>
              </a:rPr>
              <a:t>Most studies focused on the 0-14-year age group</a:t>
            </a:r>
            <a:endParaRPr lang="en-GB" sz="4000" b="1" u="sng">
              <a:solidFill>
                <a:schemeClr val="tx2"/>
              </a:solidFill>
            </a:endParaRPr>
          </a:p>
        </p:txBody>
      </p:sp>
      <p:sp>
        <p:nvSpPr>
          <p:cNvPr id="3" name="Slide Number Placeholder 2">
            <a:extLst>
              <a:ext uri="{FF2B5EF4-FFF2-40B4-BE49-F238E27FC236}">
                <a16:creationId xmlns:a16="http://schemas.microsoft.com/office/drawing/2014/main" id="{6B2FD3CD-EBE9-0F30-EF55-09508CE695BA}"/>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7</a:t>
            </a:fld>
            <a:endParaRPr lang="en-GB"/>
          </a:p>
        </p:txBody>
      </p:sp>
      <p:sp>
        <p:nvSpPr>
          <p:cNvPr id="5" name="Footer Placeholder 1">
            <a:extLst>
              <a:ext uri="{FF2B5EF4-FFF2-40B4-BE49-F238E27FC236}">
                <a16:creationId xmlns:a16="http://schemas.microsoft.com/office/drawing/2014/main" id="{50C8B1E8-E400-A310-7009-94B5904016D1}"/>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211514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DF9AD1-FD26-B6D0-7BD1-AD0DAE80EBA0}"/>
              </a:ext>
            </a:extLst>
          </p:cNvPr>
          <p:cNvSpPr>
            <a:spLocks noGrp="1"/>
          </p:cNvSpPr>
          <p:nvPr>
            <p:ph type="sldNum" sz="quarter" idx="12"/>
          </p:nvPr>
        </p:nvSpPr>
        <p:spPr/>
        <p:txBody>
          <a:bodyPr/>
          <a:lstStyle/>
          <a:p>
            <a:fld id="{92E002D6-D190-45E2-A289-FEFF1EC166F2}" type="slidenum">
              <a:rPr lang="en-GB" smtClean="0"/>
              <a:pPr/>
              <a:t>8</a:t>
            </a:fld>
            <a:endParaRPr lang="en-GB"/>
          </a:p>
        </p:txBody>
      </p:sp>
      <p:sp>
        <p:nvSpPr>
          <p:cNvPr id="2" name="TextBox 1">
            <a:extLst>
              <a:ext uri="{FF2B5EF4-FFF2-40B4-BE49-F238E27FC236}">
                <a16:creationId xmlns:a16="http://schemas.microsoft.com/office/drawing/2014/main" id="{4C1C8F84-3A8A-1C42-0873-B5022972D01B}"/>
              </a:ext>
            </a:extLst>
          </p:cNvPr>
          <p:cNvSpPr txBox="1"/>
          <p:nvPr/>
        </p:nvSpPr>
        <p:spPr>
          <a:xfrm>
            <a:off x="155340" y="1190420"/>
            <a:ext cx="11881320" cy="5893921"/>
          </a:xfrm>
          <a:prstGeom prst="rect">
            <a:avLst/>
          </a:prstGeom>
          <a:noFill/>
        </p:spPr>
        <p:txBody>
          <a:bodyPr wrap="square">
            <a:spAutoFit/>
          </a:bodyPr>
          <a:lstStyle/>
          <a:p>
            <a:pPr marL="514350" indent="-514350">
              <a:buFont typeface="+mj-lt"/>
              <a:buAutoNum type="arabicPeriod"/>
            </a:pPr>
            <a:r>
              <a:rPr lang="en-US" sz="2000" b="1">
                <a:solidFill>
                  <a:schemeClr val="tx2"/>
                </a:solidFill>
              </a:rPr>
              <a:t>Health education and counselling </a:t>
            </a:r>
            <a:r>
              <a:rPr lang="en-US" sz="2000"/>
              <a:t>on the disease and treatment adherence should be provided to patients on TB treatment </a:t>
            </a:r>
            <a:br>
              <a:rPr lang="en-US" sz="2000"/>
            </a:br>
            <a:r>
              <a:rPr lang="en-US" sz="1600" b="0" i="1">
                <a:solidFill>
                  <a:srgbClr val="212529"/>
                </a:solidFill>
                <a:latin typeface="Helvetica" panose="020B0604020202020204" pitchFamily="34" charset="0"/>
              </a:rPr>
              <a:t>(strong recommendation, moderate certainty of evidence)</a:t>
            </a:r>
          </a:p>
          <a:p>
            <a:pPr marL="514350" indent="-514350">
              <a:spcBef>
                <a:spcPts val="1200"/>
              </a:spcBef>
              <a:buFont typeface="+mj-lt"/>
              <a:buAutoNum type="arabicPeriod" startAt="2"/>
            </a:pPr>
            <a:r>
              <a:rPr lang="en-US" sz="2000">
                <a:solidFill>
                  <a:schemeClr val="tx2"/>
                </a:solidFill>
              </a:rPr>
              <a:t>A package of treatment adherence interventions</a:t>
            </a:r>
            <a:r>
              <a:rPr lang="en-US" sz="2000"/>
              <a:t>* may be offered for patients on TB treatment in conjunction with the selection of a suitable treatment administration option </a:t>
            </a:r>
            <a:br>
              <a:rPr lang="en-US" sz="2400"/>
            </a:br>
            <a:r>
              <a:rPr lang="en-US" sz="1600" b="0" i="1">
                <a:solidFill>
                  <a:srgbClr val="212529"/>
                </a:solidFill>
                <a:latin typeface="Helvetica" panose="020B0604020202020204" pitchFamily="34" charset="0"/>
              </a:rPr>
              <a:t>(conditional recommendation, low certainty of evidence)</a:t>
            </a:r>
            <a:br>
              <a:rPr lang="en-US" sz="1600" b="0" i="1">
                <a:solidFill>
                  <a:srgbClr val="212529"/>
                </a:solidFill>
                <a:latin typeface="Helvetica" panose="020B0604020202020204" pitchFamily="34" charset="0"/>
              </a:rPr>
            </a:br>
            <a:br>
              <a:rPr lang="en-US" sz="1600" b="0" i="1">
                <a:solidFill>
                  <a:srgbClr val="212529"/>
                </a:solidFill>
                <a:latin typeface="Helvetica" panose="020B0604020202020204" pitchFamily="34" charset="0"/>
              </a:rPr>
            </a:br>
            <a:r>
              <a:rPr lang="en-US" sz="1400" b="0" i="1">
                <a:solidFill>
                  <a:schemeClr val="tx2"/>
                </a:solidFill>
              </a:rPr>
              <a:t>* Treatment adherence interventions include social support, communication with patient, medication monitor, and staff education. </a:t>
            </a:r>
            <a:br>
              <a:rPr lang="en-US" sz="1400" b="0" i="1">
                <a:solidFill>
                  <a:schemeClr val="tx2"/>
                </a:solidFill>
              </a:rPr>
            </a:br>
            <a:r>
              <a:rPr lang="en-US" sz="1400" b="0" i="1">
                <a:solidFill>
                  <a:schemeClr val="tx2"/>
                </a:solidFill>
              </a:rPr>
              <a:t>The interventions should be selected on the basis of the assessment of individual patient's needs, provider's resources and conditions for implementation.</a:t>
            </a:r>
            <a:endParaRPr lang="en-GB" sz="1400" b="0" i="1">
              <a:solidFill>
                <a:schemeClr val="tx2"/>
              </a:solidFill>
            </a:endParaRPr>
          </a:p>
          <a:p>
            <a:pPr marL="512763" indent="-512763">
              <a:spcBef>
                <a:spcPts val="600"/>
              </a:spcBef>
              <a:buFont typeface="+mj-lt"/>
              <a:buAutoNum type="arabicPeriod" startAt="3"/>
            </a:pPr>
            <a:r>
              <a:rPr lang="en-US" sz="2000" b="1" kern="0">
                <a:solidFill>
                  <a:schemeClr val="tx2"/>
                </a:solidFill>
              </a:rPr>
              <a:t>One or more of the following treatment adherence interventions </a:t>
            </a:r>
            <a:r>
              <a:rPr lang="en-US" sz="2000" kern="0"/>
              <a:t>may be offered to patients on TB treatment or to health-care providers:</a:t>
            </a:r>
            <a:endParaRPr lang="en-GB" sz="2000" kern="0"/>
          </a:p>
          <a:p>
            <a:pPr marL="800100" lvl="1" indent="-342900">
              <a:spcBef>
                <a:spcPts val="600"/>
              </a:spcBef>
              <a:buFont typeface="Wingdings" panose="05000000000000000000" pitchFamily="2" charset="2"/>
              <a:buChar char="ü"/>
            </a:pPr>
            <a:r>
              <a:rPr lang="en-US" sz="1600" b="1" kern="0">
                <a:solidFill>
                  <a:schemeClr val="tx2"/>
                </a:solidFill>
              </a:rPr>
              <a:t>material support to patient </a:t>
            </a:r>
            <a:r>
              <a:rPr lang="en-US" sz="1600" b="0" i="1" kern="0">
                <a:solidFill>
                  <a:schemeClr val="tx2"/>
                </a:solidFill>
              </a:rPr>
              <a:t>(e.g. meals, food baskets, food supplements, food vouchers, transport subsidies, living allowance, housing incentives, or financial bonus)</a:t>
            </a:r>
            <a:endParaRPr lang="en-GB" sz="1600" b="0" kern="0">
              <a:solidFill>
                <a:schemeClr val="tx2"/>
              </a:solidFill>
            </a:endParaRPr>
          </a:p>
          <a:p>
            <a:pPr marL="800100" lvl="1" indent="-342900">
              <a:spcBef>
                <a:spcPts val="600"/>
              </a:spcBef>
              <a:buFont typeface="Wingdings" panose="05000000000000000000" pitchFamily="2" charset="2"/>
              <a:buChar char="ü"/>
            </a:pPr>
            <a:r>
              <a:rPr lang="en-US" sz="1600" b="1" kern="0">
                <a:solidFill>
                  <a:schemeClr val="tx2"/>
                </a:solidFill>
              </a:rPr>
              <a:t>psychological support to patient</a:t>
            </a:r>
            <a:r>
              <a:rPr lang="en-US" sz="1600" b="1" i="1" kern="0">
                <a:solidFill>
                  <a:schemeClr val="tx2"/>
                </a:solidFill>
              </a:rPr>
              <a:t> </a:t>
            </a:r>
            <a:r>
              <a:rPr lang="en-US" sz="1600" b="0" i="1" kern="0">
                <a:solidFill>
                  <a:schemeClr val="tx2"/>
                </a:solidFill>
              </a:rPr>
              <a:t>(e.g. counselling sessions or peer-group support)</a:t>
            </a:r>
            <a:endParaRPr lang="en-GB" sz="1600" b="0" i="1" kern="0">
              <a:solidFill>
                <a:schemeClr val="tx2"/>
              </a:solidFill>
            </a:endParaRPr>
          </a:p>
          <a:p>
            <a:pPr marL="800100" lvl="1" indent="-342900">
              <a:spcBef>
                <a:spcPts val="600"/>
              </a:spcBef>
              <a:buFont typeface="Wingdings" panose="05000000000000000000" pitchFamily="2" charset="2"/>
              <a:buChar char="ü"/>
            </a:pPr>
            <a:r>
              <a:rPr lang="en-US" sz="1600" b="1" kern="0">
                <a:solidFill>
                  <a:schemeClr val="tx2"/>
                </a:solidFill>
              </a:rPr>
              <a:t>tracers </a:t>
            </a:r>
            <a:r>
              <a:rPr lang="en-US" sz="1600" b="0" i="1" kern="0">
                <a:solidFill>
                  <a:schemeClr val="tx2"/>
                </a:solidFill>
              </a:rPr>
              <a:t>(e.g. SMS, telephone calls, or home visit) </a:t>
            </a:r>
            <a:r>
              <a:rPr lang="en-US" sz="1600" b="1" kern="0">
                <a:solidFill>
                  <a:schemeClr val="tx2"/>
                </a:solidFill>
              </a:rPr>
              <a:t>or digital medication monitor </a:t>
            </a:r>
          </a:p>
          <a:p>
            <a:pPr marL="800100" lvl="1" indent="-342900">
              <a:spcBef>
                <a:spcPts val="600"/>
              </a:spcBef>
              <a:buFont typeface="Wingdings" panose="05000000000000000000" pitchFamily="2" charset="2"/>
              <a:buChar char="ü"/>
            </a:pPr>
            <a:r>
              <a:rPr lang="en-US" sz="1600" b="1" kern="0">
                <a:solidFill>
                  <a:schemeClr val="tx2"/>
                </a:solidFill>
              </a:rPr>
              <a:t>staff education </a:t>
            </a:r>
            <a:r>
              <a:rPr lang="en-US" sz="1600" b="0" i="1" kern="0">
                <a:solidFill>
                  <a:schemeClr val="tx2"/>
                </a:solidFill>
              </a:rPr>
              <a:t>(adherence education, chart or visual reminder, educational tools and desktop aids for decision-making and reminder)</a:t>
            </a:r>
            <a:endParaRPr lang="en-GB" sz="700" i="1">
              <a:solidFill>
                <a:schemeClr val="tx2"/>
              </a:solidFill>
            </a:endParaRPr>
          </a:p>
          <a:p>
            <a:pPr marL="798513" indent="-285750">
              <a:spcBef>
                <a:spcPts val="1200"/>
              </a:spcBef>
              <a:buFont typeface="Arial" panose="020B0604020202020204" pitchFamily="34" charset="0"/>
              <a:buChar char="•"/>
            </a:pPr>
            <a:endParaRPr lang="en-US" sz="1400" i="1">
              <a:solidFill>
                <a:schemeClr val="tx2"/>
              </a:solidFill>
            </a:endParaRPr>
          </a:p>
        </p:txBody>
      </p:sp>
      <p:sp>
        <p:nvSpPr>
          <p:cNvPr id="8" name="Title 20">
            <a:extLst>
              <a:ext uri="{FF2B5EF4-FFF2-40B4-BE49-F238E27FC236}">
                <a16:creationId xmlns:a16="http://schemas.microsoft.com/office/drawing/2014/main" id="{1D4298D8-F597-943E-9158-60D9CAF7577F}"/>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Recommendations</a:t>
            </a:r>
            <a:endParaRPr lang="en-US"/>
          </a:p>
        </p:txBody>
      </p:sp>
      <p:sp>
        <p:nvSpPr>
          <p:cNvPr id="11" name="TextBox 10">
            <a:extLst>
              <a:ext uri="{FF2B5EF4-FFF2-40B4-BE49-F238E27FC236}">
                <a16:creationId xmlns:a16="http://schemas.microsoft.com/office/drawing/2014/main" id="{2BE79FBA-06C9-F218-F17C-2418A891AA4C}"/>
              </a:ext>
            </a:extLst>
          </p:cNvPr>
          <p:cNvSpPr txBox="1"/>
          <p:nvPr/>
        </p:nvSpPr>
        <p:spPr>
          <a:xfrm>
            <a:off x="1664445" y="702577"/>
            <a:ext cx="8252972" cy="523220"/>
          </a:xfrm>
          <a:prstGeom prst="rect">
            <a:avLst/>
          </a:prstGeom>
          <a:noFill/>
        </p:spPr>
        <p:txBody>
          <a:bodyPr wrap="square">
            <a:spAutoFit/>
          </a:bodyPr>
          <a:lstStyle/>
          <a:p>
            <a:pPr algn="ctr"/>
            <a:r>
              <a:rPr lang="en-US" sz="2800">
                <a:solidFill>
                  <a:schemeClr val="accent2"/>
                </a:solidFill>
              </a:rPr>
              <a:t>Treatment adherence interventions </a:t>
            </a:r>
          </a:p>
        </p:txBody>
      </p:sp>
      <p:sp>
        <p:nvSpPr>
          <p:cNvPr id="4" name="Footer Placeholder 1">
            <a:extLst>
              <a:ext uri="{FF2B5EF4-FFF2-40B4-BE49-F238E27FC236}">
                <a16:creationId xmlns:a16="http://schemas.microsoft.com/office/drawing/2014/main" id="{28763E74-7981-7E1F-14EC-A2A34BEE0A19}"/>
              </a:ext>
            </a:extLst>
          </p:cNvPr>
          <p:cNvSpPr>
            <a:spLocks noGrp="1"/>
          </p:cNvSpPr>
          <p:nvPr>
            <p:ph type="ftr" sz="quarter" idx="11"/>
          </p:nvPr>
        </p:nvSpPr>
        <p:spPr>
          <a:xfrm>
            <a:off x="1794294" y="6442610"/>
            <a:ext cx="7333673" cy="365125"/>
          </a:xfrm>
        </p:spPr>
        <p:txBody>
          <a:bodyPr/>
          <a:lstStyle/>
          <a:p>
            <a:r>
              <a:rPr lang="en-US"/>
              <a:t>Module 4: Treatment and Care,  Chapter 3: Tuberculosis care and support</a:t>
            </a:r>
            <a:endParaRPr lang="en-GB"/>
          </a:p>
        </p:txBody>
      </p:sp>
    </p:spTree>
    <p:extLst>
      <p:ext uri="{BB962C8B-B14F-4D97-AF65-F5344CB8AC3E}">
        <p14:creationId xmlns:p14="http://schemas.microsoft.com/office/powerpoint/2010/main" val="50544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40A6439B1B264EAAA19CAD2F27AE8F" ma:contentTypeVersion="14" ma:contentTypeDescription="Create a new document." ma:contentTypeScope="" ma:versionID="fac65a331da693cced26eede2519de26">
  <xsd:schema xmlns:xsd="http://www.w3.org/2001/XMLSchema" xmlns:xs="http://www.w3.org/2001/XMLSchema" xmlns:p="http://schemas.microsoft.com/office/2006/metadata/properties" xmlns:ns3="d0340059-c5c5-4a5c-a0a1-ae2add8af47d" xmlns:ns4="f8c85f46-e179-4fb0-999e-8f9eba6b9bf3" targetNamespace="http://schemas.microsoft.com/office/2006/metadata/properties" ma:root="true" ma:fieldsID="badabc1c4931de5feea16c9af1040f38" ns3:_="" ns4:_="">
    <xsd:import namespace="d0340059-c5c5-4a5c-a0a1-ae2add8af47d"/>
    <xsd:import namespace="f8c85f46-e179-4fb0-999e-8f9eba6b9bf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40059-c5c5-4a5c-a0a1-ae2add8af4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c85f46-e179-4fb0-999e-8f9eba6b9bf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9E55D6-C984-445D-92A5-4B33909271C9}">
  <ds:schemaRefs>
    <ds:schemaRef ds:uri="d0340059-c5c5-4a5c-a0a1-ae2add8af47d"/>
    <ds:schemaRef ds:uri="f8c85f46-e179-4fb0-999e-8f9eba6b9bf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41159D4-E3CA-4F7F-BBD7-DBBE9E45E4C9}">
  <ds:schemaRefs>
    <ds:schemaRef ds:uri="d0340059-c5c5-4a5c-a0a1-ae2add8af47d"/>
    <ds:schemaRef ds:uri="f8c85f46-e179-4fb0-999e-8f9eba6b9b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28755F7-E1D2-412B-86FE-0E47CBB757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TotalTime>
  <Words>2779</Words>
  <Application>Microsoft Office PowerPoint</Application>
  <PresentationFormat>Widescreen</PresentationFormat>
  <Paragraphs>255</Paragraphs>
  <Slides>23</Slides>
  <Notes>22</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Arvo</vt:lpstr>
      <vt:lpstr>Calibri</vt:lpstr>
      <vt:lpstr>Cambria</vt:lpstr>
      <vt:lpstr>Helvetica</vt:lpstr>
      <vt:lpstr>Source Sans Pro</vt:lpstr>
      <vt:lpstr>Times New Roman</vt:lpstr>
      <vt:lpstr>Wingdings</vt:lpstr>
      <vt:lpstr>2_Modèle par défaut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Definitions</dc:title>
  <dc:creator>falzond</dc:creator>
  <cp:lastModifiedBy>Dennis Falzon</cp:lastModifiedBy>
  <cp:revision>1</cp:revision>
  <dcterms:created xsi:type="dcterms:W3CDTF">2009-12-04T13:45:37Z</dcterms:created>
  <dcterms:modified xsi:type="dcterms:W3CDTF">2025-04-17T07:16:39Z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0x0101004040A6439B1B264EAAA19CAD2F27AE8F</vt:lpwstr>
  </property>
</Properties>
</file>