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Lst>
  <p:notesMasterIdLst>
    <p:notesMasterId r:id="rId32"/>
  </p:notesMasterIdLst>
  <p:handoutMasterIdLst>
    <p:handoutMasterId r:id="rId33"/>
  </p:handoutMasterIdLst>
  <p:sldIdLst>
    <p:sldId id="1877" r:id="rId5"/>
    <p:sldId id="2147469492" r:id="rId6"/>
    <p:sldId id="3518" r:id="rId7"/>
    <p:sldId id="3495" r:id="rId8"/>
    <p:sldId id="3516" r:id="rId9"/>
    <p:sldId id="3578" r:id="rId10"/>
    <p:sldId id="3597" r:id="rId11"/>
    <p:sldId id="3499" r:id="rId12"/>
    <p:sldId id="3586" r:id="rId13"/>
    <p:sldId id="3581" r:id="rId14"/>
    <p:sldId id="3584" r:id="rId15"/>
    <p:sldId id="3585" r:id="rId16"/>
    <p:sldId id="3574" r:id="rId17"/>
    <p:sldId id="3592" r:id="rId18"/>
    <p:sldId id="3595" r:id="rId19"/>
    <p:sldId id="3588" r:id="rId20"/>
    <p:sldId id="3589" r:id="rId21"/>
    <p:sldId id="3551" r:id="rId22"/>
    <p:sldId id="3590" r:id="rId23"/>
    <p:sldId id="3591" r:id="rId24"/>
    <p:sldId id="3575" r:id="rId25"/>
    <p:sldId id="3594" r:id="rId26"/>
    <p:sldId id="3570" r:id="rId27"/>
    <p:sldId id="3596" r:id="rId28"/>
    <p:sldId id="3513" r:id="rId29"/>
    <p:sldId id="2147469491" r:id="rId30"/>
    <p:sldId id="1767" r:id="rId31"/>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D3D15-06B1-15AF-232C-C5FAE9FEB062}" name="MIRZAYEV, Fuad" initials="MF" userId="S::mirzayevf@who.int::638501eb-f281-4067-b6b2-ca51e077bd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6D5"/>
    <a:srgbClr val="00205C"/>
    <a:srgbClr val="C9DDF3"/>
    <a:srgbClr val="8DBEE6"/>
    <a:srgbClr val="738EC5"/>
    <a:srgbClr val="020762"/>
    <a:srgbClr val="0D97FF"/>
    <a:srgbClr val="EFAD85"/>
    <a:srgbClr val="E1691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91C66-711E-4D62-8121-ADE141118FC1}" v="23" dt="2025-04-17T07:19:14.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ZON, Dennis" userId="96040e00-08ac-4837-b43b-4740716afd5a" providerId="ADAL" clId="{A3360ECD-7F24-42EB-A0E6-036455571898}"/>
    <pc:docChg chg="undo custSel addSld delSld modSld">
      <pc:chgData name="FALZON, Dennis" userId="96040e00-08ac-4837-b43b-4740716afd5a" providerId="ADAL" clId="{A3360ECD-7F24-42EB-A0E6-036455571898}" dt="2023-10-06T12:18:37.797" v="1096" actId="179"/>
      <pc:docMkLst>
        <pc:docMk/>
      </pc:docMkLst>
      <pc:sldChg chg="del">
        <pc:chgData name="FALZON, Dennis" userId="96040e00-08ac-4837-b43b-4740716afd5a" providerId="ADAL" clId="{A3360ECD-7F24-42EB-A0E6-036455571898}" dt="2023-10-04T18:41:11.979" v="1016" actId="47"/>
        <pc:sldMkLst>
          <pc:docMk/>
          <pc:sldMk cId="3920162506" sldId="3493"/>
        </pc:sldMkLst>
      </pc:sldChg>
      <pc:sldChg chg="modSp mod">
        <pc:chgData name="FALZON, Dennis" userId="96040e00-08ac-4837-b43b-4740716afd5a" providerId="ADAL" clId="{A3360ECD-7F24-42EB-A0E6-036455571898}" dt="2023-10-04T12:17:33.315" v="4" actId="20577"/>
        <pc:sldMkLst>
          <pc:docMk/>
          <pc:sldMk cId="3572974731" sldId="3494"/>
        </pc:sldMkLst>
      </pc:sldChg>
      <pc:sldChg chg="addSp delSp modSp mod">
        <pc:chgData name="FALZON, Dennis" userId="96040e00-08ac-4837-b43b-4740716afd5a" providerId="ADAL" clId="{A3360ECD-7F24-42EB-A0E6-036455571898}" dt="2023-10-04T13:46:12.122" v="49" actId="115"/>
        <pc:sldMkLst>
          <pc:docMk/>
          <pc:sldMk cId="3281311393" sldId="3495"/>
        </pc:sldMkLst>
      </pc:sldChg>
      <pc:sldChg chg="modSp mod">
        <pc:chgData name="FALZON, Dennis" userId="96040e00-08ac-4837-b43b-4740716afd5a" providerId="ADAL" clId="{A3360ECD-7F24-42EB-A0E6-036455571898}" dt="2023-10-04T17:57:40.589" v="149" actId="404"/>
        <pc:sldMkLst>
          <pc:docMk/>
          <pc:sldMk cId="505440106" sldId="3499"/>
        </pc:sldMkLst>
      </pc:sldChg>
      <pc:sldChg chg="modSp mod">
        <pc:chgData name="FALZON, Dennis" userId="96040e00-08ac-4837-b43b-4740716afd5a" providerId="ADAL" clId="{A3360ECD-7F24-42EB-A0E6-036455571898}" dt="2023-10-04T18:39:09.564" v="1014" actId="1036"/>
        <pc:sldMkLst>
          <pc:docMk/>
          <pc:sldMk cId="3154403645" sldId="3513"/>
        </pc:sldMkLst>
      </pc:sldChg>
      <pc:sldChg chg="addSp delSp modSp mod">
        <pc:chgData name="FALZON, Dennis" userId="96040e00-08ac-4837-b43b-4740716afd5a" providerId="ADAL" clId="{A3360ECD-7F24-42EB-A0E6-036455571898}" dt="2023-10-04T12:34:30.695" v="27" actId="1076"/>
        <pc:sldMkLst>
          <pc:docMk/>
          <pc:sldMk cId="1650227422" sldId="3518"/>
        </pc:sldMkLst>
      </pc:sldChg>
      <pc:sldChg chg="modSp mod">
        <pc:chgData name="FALZON, Dennis" userId="96040e00-08ac-4837-b43b-4740716afd5a" providerId="ADAL" clId="{A3360ECD-7F24-42EB-A0E6-036455571898}" dt="2023-10-06T12:04:08.875" v="1051" actId="113"/>
        <pc:sldMkLst>
          <pc:docMk/>
          <pc:sldMk cId="1359178127" sldId="3551"/>
        </pc:sldMkLst>
      </pc:sldChg>
      <pc:sldChg chg="modSp mod">
        <pc:chgData name="FALZON, Dennis" userId="96040e00-08ac-4837-b43b-4740716afd5a" providerId="ADAL" clId="{A3360ECD-7F24-42EB-A0E6-036455571898}" dt="2023-10-04T18:33:56.832" v="899" actId="20577"/>
        <pc:sldMkLst>
          <pc:docMk/>
          <pc:sldMk cId="394077613" sldId="3570"/>
        </pc:sldMkLst>
      </pc:sldChg>
      <pc:sldChg chg="modSp">
        <pc:chgData name="FALZON, Dennis" userId="96040e00-08ac-4837-b43b-4740716afd5a" providerId="ADAL" clId="{A3360ECD-7F24-42EB-A0E6-036455571898}" dt="2023-10-04T18:05:15.376" v="285" actId="20577"/>
        <pc:sldMkLst>
          <pc:docMk/>
          <pc:sldMk cId="744009679" sldId="3574"/>
        </pc:sldMkLst>
      </pc:sldChg>
      <pc:sldChg chg="modSp mod">
        <pc:chgData name="FALZON, Dennis" userId="96040e00-08ac-4837-b43b-4740716afd5a" providerId="ADAL" clId="{A3360ECD-7F24-42EB-A0E6-036455571898}" dt="2023-10-04T18:31:43.466" v="847" actId="1037"/>
        <pc:sldMkLst>
          <pc:docMk/>
          <pc:sldMk cId="2955078806" sldId="3575"/>
        </pc:sldMkLst>
      </pc:sldChg>
      <pc:sldChg chg="modSp mod">
        <pc:chgData name="FALZON, Dennis" userId="96040e00-08ac-4837-b43b-4740716afd5a" providerId="ADAL" clId="{A3360ECD-7F24-42EB-A0E6-036455571898}" dt="2023-10-04T17:55:51.669" v="81" actId="1035"/>
        <pc:sldMkLst>
          <pc:docMk/>
          <pc:sldMk cId="1586390523" sldId="3578"/>
        </pc:sldMkLst>
      </pc:sldChg>
      <pc:sldChg chg="modSp mod">
        <pc:chgData name="FALZON, Dennis" userId="96040e00-08ac-4837-b43b-4740716afd5a" providerId="ADAL" clId="{A3360ECD-7F24-42EB-A0E6-036455571898}" dt="2023-10-04T18:03:55.429" v="231" actId="1035"/>
        <pc:sldMkLst>
          <pc:docMk/>
          <pc:sldMk cId="356439257" sldId="3581"/>
        </pc:sldMkLst>
      </pc:sldChg>
      <pc:sldChg chg="modSp mod">
        <pc:chgData name="FALZON, Dennis" userId="96040e00-08ac-4837-b43b-4740716afd5a" providerId="ADAL" clId="{A3360ECD-7F24-42EB-A0E6-036455571898}" dt="2023-10-04T18:04:30.989" v="261" actId="20577"/>
        <pc:sldMkLst>
          <pc:docMk/>
          <pc:sldMk cId="963097705" sldId="3584"/>
        </pc:sldMkLst>
      </pc:sldChg>
      <pc:sldChg chg="modSp mod">
        <pc:chgData name="FALZON, Dennis" userId="96040e00-08ac-4837-b43b-4740716afd5a" providerId="ADAL" clId="{A3360ECD-7F24-42EB-A0E6-036455571898}" dt="2023-10-04T18:04:50.594" v="284" actId="1036"/>
        <pc:sldMkLst>
          <pc:docMk/>
          <pc:sldMk cId="1615005636" sldId="3585"/>
        </pc:sldMkLst>
      </pc:sldChg>
      <pc:sldChg chg="addSp delSp modSp mod">
        <pc:chgData name="FALZON, Dennis" userId="96040e00-08ac-4837-b43b-4740716afd5a" providerId="ADAL" clId="{A3360ECD-7F24-42EB-A0E6-036455571898}" dt="2023-10-04T18:03:06.060" v="200" actId="255"/>
        <pc:sldMkLst>
          <pc:docMk/>
          <pc:sldMk cId="3923440409" sldId="3586"/>
        </pc:sldMkLst>
      </pc:sldChg>
      <pc:sldChg chg="modSp mod">
        <pc:chgData name="FALZON, Dennis" userId="96040e00-08ac-4837-b43b-4740716afd5a" providerId="ADAL" clId="{A3360ECD-7F24-42EB-A0E6-036455571898}" dt="2023-10-04T18:14:42.727" v="593" actId="20577"/>
        <pc:sldMkLst>
          <pc:docMk/>
          <pc:sldMk cId="754329024" sldId="3588"/>
        </pc:sldMkLst>
      </pc:sldChg>
      <pc:sldChg chg="modSp mod">
        <pc:chgData name="FALZON, Dennis" userId="96040e00-08ac-4837-b43b-4740716afd5a" providerId="ADAL" clId="{A3360ECD-7F24-42EB-A0E6-036455571898}" dt="2023-10-04T18:17:39.436" v="630" actId="2710"/>
        <pc:sldMkLst>
          <pc:docMk/>
          <pc:sldMk cId="427151225" sldId="3589"/>
        </pc:sldMkLst>
      </pc:sldChg>
      <pc:sldChg chg="modSp mod">
        <pc:chgData name="FALZON, Dennis" userId="96040e00-08ac-4837-b43b-4740716afd5a" providerId="ADAL" clId="{A3360ECD-7F24-42EB-A0E6-036455571898}" dt="2023-10-04T18:30:57.565" v="826"/>
        <pc:sldMkLst>
          <pc:docMk/>
          <pc:sldMk cId="2389048367" sldId="3590"/>
        </pc:sldMkLst>
      </pc:sldChg>
      <pc:sldChg chg="modSp mod">
        <pc:chgData name="FALZON, Dennis" userId="96040e00-08ac-4837-b43b-4740716afd5a" providerId="ADAL" clId="{A3360ECD-7F24-42EB-A0E6-036455571898}" dt="2023-10-04T18:31:28.121" v="833" actId="14100"/>
        <pc:sldMkLst>
          <pc:docMk/>
          <pc:sldMk cId="1853061241" sldId="3591"/>
        </pc:sldMkLst>
      </pc:sldChg>
      <pc:sldChg chg="modSp mod">
        <pc:chgData name="FALZON, Dennis" userId="96040e00-08ac-4837-b43b-4740716afd5a" providerId="ADAL" clId="{A3360ECD-7F24-42EB-A0E6-036455571898}" dt="2023-10-04T18:08:49.819" v="375" actId="20577"/>
        <pc:sldMkLst>
          <pc:docMk/>
          <pc:sldMk cId="572666042" sldId="3592"/>
        </pc:sldMkLst>
      </pc:sldChg>
      <pc:sldChg chg="modSp">
        <pc:chgData name="FALZON, Dennis" userId="96040e00-08ac-4837-b43b-4740716afd5a" providerId="ADAL" clId="{A3360ECD-7F24-42EB-A0E6-036455571898}" dt="2023-10-04T18:32:29.838" v="866" actId="20577"/>
        <pc:sldMkLst>
          <pc:docMk/>
          <pc:sldMk cId="1864237231" sldId="3594"/>
        </pc:sldMkLst>
      </pc:sldChg>
      <pc:sldChg chg="modSp mod">
        <pc:chgData name="FALZON, Dennis" userId="96040e00-08ac-4837-b43b-4740716afd5a" providerId="ADAL" clId="{A3360ECD-7F24-42EB-A0E6-036455571898}" dt="2023-10-04T18:11:14.679" v="405" actId="20577"/>
        <pc:sldMkLst>
          <pc:docMk/>
          <pc:sldMk cId="252804033" sldId="3595"/>
        </pc:sldMkLst>
      </pc:sldChg>
      <pc:sldChg chg="modSp mod">
        <pc:chgData name="FALZON, Dennis" userId="96040e00-08ac-4837-b43b-4740716afd5a" providerId="ADAL" clId="{A3360ECD-7F24-42EB-A0E6-036455571898}" dt="2023-10-06T12:18:37.797" v="1096" actId="179"/>
        <pc:sldMkLst>
          <pc:docMk/>
          <pc:sldMk cId="3424106093" sldId="3596"/>
        </pc:sldMkLst>
      </pc:sldChg>
      <pc:sldChg chg="modSp mod">
        <pc:chgData name="FALZON, Dennis" userId="96040e00-08ac-4837-b43b-4740716afd5a" providerId="ADAL" clId="{A3360ECD-7F24-42EB-A0E6-036455571898}" dt="2023-10-06T12:00:53.839" v="1019" actId="120"/>
        <pc:sldMkLst>
          <pc:docMk/>
          <pc:sldMk cId="3653499580" sldId="3597"/>
        </pc:sldMkLst>
      </pc:sldChg>
      <pc:sldChg chg="add">
        <pc:chgData name="FALZON, Dennis" userId="96040e00-08ac-4837-b43b-4740716afd5a" providerId="ADAL" clId="{A3360ECD-7F24-42EB-A0E6-036455571898}" dt="2023-10-04T18:41:08.227" v="1015"/>
        <pc:sldMkLst>
          <pc:docMk/>
          <pc:sldMk cId="2938963630" sldId="2147469466"/>
        </pc:sldMkLst>
      </pc:sldChg>
    </pc:docChg>
  </pc:docChgLst>
  <pc:docChgLst>
    <pc:chgData name="GEGIA, Medea" userId="4bf8d474-d3cf-4aa9-b4ef-dc58381c3885" providerId="ADAL" clId="{C2216C45-66D3-48EF-B667-9B82AD2E6BC5}"/>
    <pc:docChg chg="">
      <pc:chgData name="GEGIA, Medea" userId="4bf8d474-d3cf-4aa9-b4ef-dc58381c3885" providerId="ADAL" clId="{C2216C45-66D3-48EF-B667-9B82AD2E6BC5}" dt="2023-10-04T12:00:14.598" v="1"/>
      <pc:docMkLst>
        <pc:docMk/>
      </pc:docMkLst>
      <pc:sldChg chg="delCm">
        <pc:chgData name="GEGIA, Medea" userId="4bf8d474-d3cf-4aa9-b4ef-dc58381c3885" providerId="ADAL" clId="{C2216C45-66D3-48EF-B667-9B82AD2E6BC5}" dt="2023-10-04T12:00:14.598" v="1"/>
        <pc:sldMkLst>
          <pc:docMk/>
          <pc:sldMk cId="3154403645" sldId="3513"/>
        </pc:sldMkLst>
      </pc:sldChg>
      <pc:sldChg chg="delCm">
        <pc:chgData name="GEGIA, Medea" userId="4bf8d474-d3cf-4aa9-b4ef-dc58381c3885" providerId="ADAL" clId="{C2216C45-66D3-48EF-B667-9B82AD2E6BC5}" dt="2023-10-04T12:00:03.013" v="0"/>
        <pc:sldMkLst>
          <pc:docMk/>
          <pc:sldMk cId="744009679" sldId="3574"/>
        </pc:sldMkLst>
      </pc:sldChg>
    </pc:docChg>
  </pc:docChgLst>
  <pc:docChgLst>
    <pc:chgData name="MIRZAYEV, Fuad" userId="638501eb-f281-4067-b6b2-ca51e077bd68" providerId="ADAL" clId="{42392990-E56D-44AC-B5A1-C923728B11AC}"/>
    <pc:docChg chg="undo redo custSel modSld">
      <pc:chgData name="MIRZAYEV, Fuad" userId="638501eb-f281-4067-b6b2-ca51e077bd68" providerId="ADAL" clId="{42392990-E56D-44AC-B5A1-C923728B11AC}" dt="2025-04-15T15:46:26.986" v="77" actId="20577"/>
      <pc:docMkLst>
        <pc:docMk/>
      </pc:docMkLst>
      <pc:sldChg chg="modSp mod">
        <pc:chgData name="MIRZAYEV, Fuad" userId="638501eb-f281-4067-b6b2-ca51e077bd68" providerId="ADAL" clId="{42392990-E56D-44AC-B5A1-C923728B11AC}" dt="2025-04-03T15:21:25.606" v="5" actId="20577"/>
        <pc:sldMkLst>
          <pc:docMk/>
          <pc:sldMk cId="3281311393" sldId="3495"/>
        </pc:sldMkLst>
        <pc:spChg chg="mod">
          <ac:chgData name="MIRZAYEV, Fuad" userId="638501eb-f281-4067-b6b2-ca51e077bd68" providerId="ADAL" clId="{42392990-E56D-44AC-B5A1-C923728B11AC}" dt="2025-04-03T15:21:25.606" v="5" actId="20577"/>
          <ac:spMkLst>
            <pc:docMk/>
            <pc:sldMk cId="3281311393" sldId="3495"/>
            <ac:spMk id="10" creationId="{4E3354A7-F786-4718-AE98-86E264011A34}"/>
          </ac:spMkLst>
        </pc:spChg>
      </pc:sldChg>
      <pc:sldChg chg="mod modShow">
        <pc:chgData name="MIRZAYEV, Fuad" userId="638501eb-f281-4067-b6b2-ca51e077bd68" providerId="ADAL" clId="{42392990-E56D-44AC-B5A1-C923728B11AC}" dt="2025-04-03T15:23:27.392" v="16" actId="729"/>
        <pc:sldMkLst>
          <pc:docMk/>
          <pc:sldMk cId="3359535712" sldId="3516"/>
        </pc:sldMkLst>
      </pc:sldChg>
      <pc:sldChg chg="modSp mod modCm">
        <pc:chgData name="MIRZAYEV, Fuad" userId="638501eb-f281-4067-b6b2-ca51e077bd68" providerId="ADAL" clId="{42392990-E56D-44AC-B5A1-C923728B11AC}" dt="2025-04-03T15:21:44.398" v="10" actId="6549"/>
        <pc:sldMkLst>
          <pc:docMk/>
          <pc:sldMk cId="1650227422" sldId="3518"/>
        </pc:sldMkLst>
        <pc:spChg chg="mod">
          <ac:chgData name="MIRZAYEV, Fuad" userId="638501eb-f281-4067-b6b2-ca51e077bd68" providerId="ADAL" clId="{42392990-E56D-44AC-B5A1-C923728B11AC}" dt="2025-04-03T15:21:44.398" v="10" actId="6549"/>
          <ac:spMkLst>
            <pc:docMk/>
            <pc:sldMk cId="1650227422" sldId="3518"/>
            <ac:spMk id="12" creationId="{D090501A-F986-6E94-E5C3-13D7CF62438D}"/>
          </ac:spMkLst>
        </pc:spChg>
      </pc:sldChg>
      <pc:sldChg chg="modSp mod">
        <pc:chgData name="MIRZAYEV, Fuad" userId="638501eb-f281-4067-b6b2-ca51e077bd68" providerId="ADAL" clId="{42392990-E56D-44AC-B5A1-C923728B11AC}" dt="2025-04-15T15:45:52.314" v="75" actId="207"/>
        <pc:sldMkLst>
          <pc:docMk/>
          <pc:sldMk cId="744009679" sldId="3574"/>
        </pc:sldMkLst>
        <pc:graphicFrameChg chg="mod modGraphic">
          <ac:chgData name="MIRZAYEV, Fuad" userId="638501eb-f281-4067-b6b2-ca51e077bd68" providerId="ADAL" clId="{42392990-E56D-44AC-B5A1-C923728B11AC}" dt="2025-04-15T15:45:52.314" v="75" actId="207"/>
          <ac:graphicFrameMkLst>
            <pc:docMk/>
            <pc:sldMk cId="744009679" sldId="3574"/>
            <ac:graphicFrameMk id="7" creationId="{24FE0B95-EF0E-E6FA-6009-1C26CC19050D}"/>
          </ac:graphicFrameMkLst>
        </pc:graphicFrameChg>
      </pc:sldChg>
      <pc:sldChg chg="modSp mod">
        <pc:chgData name="MIRZAYEV, Fuad" userId="638501eb-f281-4067-b6b2-ca51e077bd68" providerId="ADAL" clId="{42392990-E56D-44AC-B5A1-C923728B11AC}" dt="2025-04-03T15:22:08.382" v="15" actId="20577"/>
        <pc:sldMkLst>
          <pc:docMk/>
          <pc:sldMk cId="356439257" sldId="3581"/>
        </pc:sldMkLst>
        <pc:spChg chg="mod">
          <ac:chgData name="MIRZAYEV, Fuad" userId="638501eb-f281-4067-b6b2-ca51e077bd68" providerId="ADAL" clId="{42392990-E56D-44AC-B5A1-C923728B11AC}" dt="2025-04-03T15:22:08.382" v="15" actId="20577"/>
          <ac:spMkLst>
            <pc:docMk/>
            <pc:sldMk cId="356439257" sldId="3581"/>
            <ac:spMk id="4" creationId="{EDA81ED8-412C-6ABC-BC58-9C7C0E3CD8E7}"/>
          </ac:spMkLst>
        </pc:spChg>
      </pc:sldChg>
      <pc:sldChg chg="modSp">
        <pc:chgData name="MIRZAYEV, Fuad" userId="638501eb-f281-4067-b6b2-ca51e077bd68" providerId="ADAL" clId="{42392990-E56D-44AC-B5A1-C923728B11AC}" dt="2025-04-15T15:46:26.986" v="77" actId="20577"/>
        <pc:sldMkLst>
          <pc:docMk/>
          <pc:sldMk cId="754329024" sldId="3588"/>
        </pc:sldMkLst>
        <pc:graphicFrameChg chg="mod">
          <ac:chgData name="MIRZAYEV, Fuad" userId="638501eb-f281-4067-b6b2-ca51e077bd68" providerId="ADAL" clId="{42392990-E56D-44AC-B5A1-C923728B11AC}" dt="2025-04-15T15:46:26.986" v="77" actId="20577"/>
          <ac:graphicFrameMkLst>
            <pc:docMk/>
            <pc:sldMk cId="754329024" sldId="3588"/>
            <ac:graphicFrameMk id="10" creationId="{FDD0EFD4-66E4-2442-7A38-A44740FFDD5C}"/>
          </ac:graphicFrameMkLst>
        </pc:graphicFrameChg>
      </pc:sldChg>
    </pc:docChg>
  </pc:docChgLst>
  <pc:docChgLst>
    <pc:chgData name="GEGIA, Medea" userId="S::gegiam@who.int::4bf8d474-d3cf-4aa9-b4ef-dc58381c3885" providerId="AD" clId="Web-{3AF74FD6-C103-248D-44F7-7127F2DA5A56}"/>
    <pc:docChg chg="modSld">
      <pc:chgData name="GEGIA, Medea" userId="S::gegiam@who.int::4bf8d474-d3cf-4aa9-b4ef-dc58381c3885" providerId="AD" clId="Web-{3AF74FD6-C103-248D-44F7-7127F2DA5A56}" dt="2023-10-02T13:15:28.164" v="28" actId="20577"/>
      <pc:docMkLst>
        <pc:docMk/>
      </pc:docMkLst>
      <pc:sldChg chg="modSp modCm">
        <pc:chgData name="GEGIA, Medea" userId="S::gegiam@who.int::4bf8d474-d3cf-4aa9-b4ef-dc58381c3885" providerId="AD" clId="Web-{3AF74FD6-C103-248D-44F7-7127F2DA5A56}" dt="2023-10-02T13:15:28.164" v="28" actId="20577"/>
        <pc:sldMkLst>
          <pc:docMk/>
          <pc:sldMk cId="744009679" sldId="3574"/>
        </pc:sldMkLst>
      </pc:sldChg>
      <pc:sldChg chg="modSp delCm">
        <pc:chgData name="GEGIA, Medea" userId="S::gegiam@who.int::4bf8d474-d3cf-4aa9-b4ef-dc58381c3885" providerId="AD" clId="Web-{3AF74FD6-C103-248D-44F7-7127F2DA5A56}" dt="2023-10-02T13:12:49.283" v="11" actId="20577"/>
        <pc:sldMkLst>
          <pc:docMk/>
          <pc:sldMk cId="3653499580" sldId="3597"/>
        </pc:sldMkLst>
      </pc:sldChg>
    </pc:docChg>
  </pc:docChgLst>
  <pc:docChgLst>
    <pc:chgData name="FALZON, Dennis" userId="96040e00-08ac-4837-b43b-4740716afd5a" providerId="ADAL" clId="{25377960-EE69-4320-9F57-39C816FF510B}"/>
    <pc:docChg chg="undo custSel modSld">
      <pc:chgData name="FALZON, Dennis" userId="96040e00-08ac-4837-b43b-4740716afd5a" providerId="ADAL" clId="{25377960-EE69-4320-9F57-39C816FF510B}" dt="2023-06-30T19:15:23.744" v="130" actId="14100"/>
      <pc:docMkLst>
        <pc:docMk/>
      </pc:docMkLst>
      <pc:sldChg chg="modSp mod">
        <pc:chgData name="FALZON, Dennis" userId="96040e00-08ac-4837-b43b-4740716afd5a" providerId="ADAL" clId="{25377960-EE69-4320-9F57-39C816FF510B}" dt="2023-06-30T19:08:08.031" v="13" actId="20577"/>
        <pc:sldMkLst>
          <pc:docMk/>
          <pc:sldMk cId="1426545390" sldId="3497"/>
        </pc:sldMkLst>
      </pc:sldChg>
      <pc:sldChg chg="addSp modSp mod">
        <pc:chgData name="FALZON, Dennis" userId="96040e00-08ac-4837-b43b-4740716afd5a" providerId="ADAL" clId="{25377960-EE69-4320-9F57-39C816FF510B}" dt="2023-06-30T19:09:48.735" v="22" actId="1076"/>
        <pc:sldMkLst>
          <pc:docMk/>
          <pc:sldMk cId="1853624314" sldId="3498"/>
        </pc:sldMkLst>
      </pc:sldChg>
      <pc:sldChg chg="modSp mod">
        <pc:chgData name="FALZON, Dennis" userId="96040e00-08ac-4837-b43b-4740716afd5a" providerId="ADAL" clId="{25377960-EE69-4320-9F57-39C816FF510B}" dt="2023-06-30T19:07:54.264" v="12" actId="1035"/>
        <pc:sldMkLst>
          <pc:docMk/>
          <pc:sldMk cId="505440106" sldId="3499"/>
        </pc:sldMkLst>
      </pc:sldChg>
      <pc:sldChg chg="addSp modSp mod">
        <pc:chgData name="FALZON, Dennis" userId="96040e00-08ac-4837-b43b-4740716afd5a" providerId="ADAL" clId="{25377960-EE69-4320-9F57-39C816FF510B}" dt="2023-06-30T19:10:58.074" v="27"/>
        <pc:sldMkLst>
          <pc:docMk/>
          <pc:sldMk cId="3907383535" sldId="3508"/>
        </pc:sldMkLst>
      </pc:sldChg>
      <pc:sldChg chg="modSp mod">
        <pc:chgData name="FALZON, Dennis" userId="96040e00-08ac-4837-b43b-4740716afd5a" providerId="ADAL" clId="{25377960-EE69-4320-9F57-39C816FF510B}" dt="2023-06-30T19:15:23.744" v="130" actId="14100"/>
        <pc:sldMkLst>
          <pc:docMk/>
          <pc:sldMk cId="3154403645" sldId="3513"/>
        </pc:sldMkLst>
      </pc:sldChg>
      <pc:sldChg chg="addSp modSp">
        <pc:chgData name="FALZON, Dennis" userId="96040e00-08ac-4837-b43b-4740716afd5a" providerId="ADAL" clId="{25377960-EE69-4320-9F57-39C816FF510B}" dt="2023-06-30T19:12:45.018" v="100"/>
        <pc:sldMkLst>
          <pc:docMk/>
          <pc:sldMk cId="2473412814" sldId="3548"/>
        </pc:sldMkLst>
      </pc:sldChg>
      <pc:sldChg chg="addSp modSp mod">
        <pc:chgData name="FALZON, Dennis" userId="96040e00-08ac-4837-b43b-4740716afd5a" providerId="ADAL" clId="{25377960-EE69-4320-9F57-39C816FF510B}" dt="2023-06-30T19:13:06.726" v="103" actId="120"/>
        <pc:sldMkLst>
          <pc:docMk/>
          <pc:sldMk cId="803014872" sldId="3549"/>
        </pc:sldMkLst>
      </pc:sldChg>
      <pc:sldChg chg="addSp modSp">
        <pc:chgData name="FALZON, Dennis" userId="96040e00-08ac-4837-b43b-4740716afd5a" providerId="ADAL" clId="{25377960-EE69-4320-9F57-39C816FF510B}" dt="2023-06-30T19:13:13.014" v="104"/>
        <pc:sldMkLst>
          <pc:docMk/>
          <pc:sldMk cId="1406753792" sldId="3550"/>
        </pc:sldMkLst>
      </pc:sldChg>
      <pc:sldChg chg="addSp modSp mod">
        <pc:chgData name="FALZON, Dennis" userId="96040e00-08ac-4837-b43b-4740716afd5a" providerId="ADAL" clId="{25377960-EE69-4320-9F57-39C816FF510B}" dt="2023-06-30T19:13:27.015" v="106" actId="20577"/>
        <pc:sldMkLst>
          <pc:docMk/>
          <pc:sldMk cId="1367091121" sldId="3551"/>
        </pc:sldMkLst>
      </pc:sldChg>
      <pc:sldChg chg="addSp modSp mod">
        <pc:chgData name="FALZON, Dennis" userId="96040e00-08ac-4837-b43b-4740716afd5a" providerId="ADAL" clId="{25377960-EE69-4320-9F57-39C816FF510B}" dt="2023-06-30T19:14:24.238" v="121" actId="115"/>
        <pc:sldMkLst>
          <pc:docMk/>
          <pc:sldMk cId="3244573189" sldId="3564"/>
        </pc:sldMkLst>
      </pc:sldChg>
      <pc:sldChg chg="addSp modSp">
        <pc:chgData name="FALZON, Dennis" userId="96040e00-08ac-4837-b43b-4740716afd5a" providerId="ADAL" clId="{25377960-EE69-4320-9F57-39C816FF510B}" dt="2023-06-30T19:11:37.991" v="90"/>
        <pc:sldMkLst>
          <pc:docMk/>
          <pc:sldMk cId="2143769049" sldId="3565"/>
        </pc:sldMkLst>
      </pc:sldChg>
      <pc:sldChg chg="addSp modSp">
        <pc:chgData name="FALZON, Dennis" userId="96040e00-08ac-4837-b43b-4740716afd5a" providerId="ADAL" clId="{25377960-EE69-4320-9F57-39C816FF510B}" dt="2023-06-30T19:11:52.036" v="92"/>
        <pc:sldMkLst>
          <pc:docMk/>
          <pc:sldMk cId="519029465" sldId="3566"/>
        </pc:sldMkLst>
      </pc:sldChg>
      <pc:sldChg chg="addSp modSp mod">
        <pc:chgData name="FALZON, Dennis" userId="96040e00-08ac-4837-b43b-4740716afd5a" providerId="ADAL" clId="{25377960-EE69-4320-9F57-39C816FF510B}" dt="2023-06-30T19:12:11.829" v="95" actId="20577"/>
        <pc:sldMkLst>
          <pc:docMk/>
          <pc:sldMk cId="2013176416" sldId="3567"/>
        </pc:sldMkLst>
      </pc:sldChg>
      <pc:sldChg chg="addSp modSp">
        <pc:chgData name="FALZON, Dennis" userId="96040e00-08ac-4837-b43b-4740716afd5a" providerId="ADAL" clId="{25377960-EE69-4320-9F57-39C816FF510B}" dt="2023-06-30T19:12:22.263" v="96"/>
        <pc:sldMkLst>
          <pc:docMk/>
          <pc:sldMk cId="272591726" sldId="3568"/>
        </pc:sldMkLst>
      </pc:sldChg>
      <pc:sldChg chg="addSp modSp">
        <pc:chgData name="FALZON, Dennis" userId="96040e00-08ac-4837-b43b-4740716afd5a" providerId="ADAL" clId="{25377960-EE69-4320-9F57-39C816FF510B}" dt="2023-06-30T19:11:46.580" v="91"/>
        <pc:sldMkLst>
          <pc:docMk/>
          <pc:sldMk cId="394077613" sldId="3570"/>
        </pc:sldMkLst>
      </pc:sldChg>
      <pc:sldChg chg="addSp modSp">
        <pc:chgData name="FALZON, Dennis" userId="96040e00-08ac-4837-b43b-4740716afd5a" providerId="ADAL" clId="{25377960-EE69-4320-9F57-39C816FF510B}" dt="2023-06-30T19:12:27.411" v="97"/>
        <pc:sldMkLst>
          <pc:docMk/>
          <pc:sldMk cId="2499428284" sldId="3571"/>
        </pc:sldMkLst>
      </pc:sldChg>
      <pc:sldChg chg="addSp modSp mod">
        <pc:chgData name="FALZON, Dennis" userId="96040e00-08ac-4837-b43b-4740716afd5a" providerId="ADAL" clId="{25377960-EE69-4320-9F57-39C816FF510B}" dt="2023-06-30T19:13:47.418" v="109" actId="20577"/>
        <pc:sldMkLst>
          <pc:docMk/>
          <pc:sldMk cId="461988403" sldId="3573"/>
        </pc:sldMkLst>
      </pc:sldChg>
      <pc:sldChg chg="addSp modSp">
        <pc:chgData name="FALZON, Dennis" userId="96040e00-08ac-4837-b43b-4740716afd5a" providerId="ADAL" clId="{25377960-EE69-4320-9F57-39C816FF510B}" dt="2023-06-30T19:11:01.883" v="28"/>
        <pc:sldMkLst>
          <pc:docMk/>
          <pc:sldMk cId="744009679" sldId="3574"/>
        </pc:sldMkLst>
      </pc:sldChg>
      <pc:sldChg chg="addSp modSp mod">
        <pc:chgData name="FALZON, Dennis" userId="96040e00-08ac-4837-b43b-4740716afd5a" providerId="ADAL" clId="{25377960-EE69-4320-9F57-39C816FF510B}" dt="2023-06-30T19:11:29.883" v="89" actId="1036"/>
        <pc:sldMkLst>
          <pc:docMk/>
          <pc:sldMk cId="2955078806" sldId="3575"/>
        </pc:sldMkLst>
      </pc:sldChg>
      <pc:sldChg chg="addSp modSp">
        <pc:chgData name="FALZON, Dennis" userId="96040e00-08ac-4837-b43b-4740716afd5a" providerId="ADAL" clId="{25377960-EE69-4320-9F57-39C816FF510B}" dt="2023-06-30T19:07:30.572" v="2"/>
        <pc:sldMkLst>
          <pc:docMk/>
          <pc:sldMk cId="2115149632" sldId="3577"/>
        </pc:sldMkLst>
      </pc:sldChg>
      <pc:sldChg chg="addSp modSp">
        <pc:chgData name="FALZON, Dennis" userId="96040e00-08ac-4837-b43b-4740716afd5a" providerId="ADAL" clId="{25377960-EE69-4320-9F57-39C816FF510B}" dt="2023-06-30T19:07:18.713" v="0"/>
        <pc:sldMkLst>
          <pc:docMk/>
          <pc:sldMk cId="1586390523" sldId="3578"/>
        </pc:sldMkLst>
      </pc:sldChg>
      <pc:sldChg chg="addSp modSp">
        <pc:chgData name="FALZON, Dennis" userId="96040e00-08ac-4837-b43b-4740716afd5a" providerId="ADAL" clId="{25377960-EE69-4320-9F57-39C816FF510B}" dt="2023-06-30T19:07:23.574" v="1"/>
        <pc:sldMkLst>
          <pc:docMk/>
          <pc:sldMk cId="596225451" sldId="3579"/>
        </pc:sldMkLst>
      </pc:sldChg>
    </pc:docChg>
  </pc:docChgLst>
  <pc:docChgLst>
    <pc:chgData name="GEGIA, Medea" userId="S::gegiam@who.int::4bf8d474-d3cf-4aa9-b4ef-dc58381c3885" providerId="AD" clId="Web-{720CDF77-EB91-380E-CF9B-C4EB07408D7B}"/>
    <pc:docChg chg="modSld">
      <pc:chgData name="GEGIA, Medea" userId="S::gegiam@who.int::4bf8d474-d3cf-4aa9-b4ef-dc58381c3885" providerId="AD" clId="Web-{720CDF77-EB91-380E-CF9B-C4EB07408D7B}" dt="2023-10-02T13:16:00.333" v="0" actId="20577"/>
      <pc:docMkLst>
        <pc:docMk/>
      </pc:docMkLst>
      <pc:sldChg chg="modSp modCm">
        <pc:chgData name="GEGIA, Medea" userId="S::gegiam@who.int::4bf8d474-d3cf-4aa9-b4ef-dc58381c3885" providerId="AD" clId="Web-{720CDF77-EB91-380E-CF9B-C4EB07408D7B}" dt="2023-10-02T13:16:00.333" v="0" actId="20577"/>
        <pc:sldMkLst>
          <pc:docMk/>
          <pc:sldMk cId="3154403645" sldId="3513"/>
        </pc:sldMkLst>
      </pc:sldChg>
    </pc:docChg>
  </pc:docChgLst>
  <pc:docChgLst>
    <pc:chgData name="GEGIA, Medea" userId="4bf8d474-d3cf-4aa9-b4ef-dc58381c3885" providerId="ADAL" clId="{69EC8AB7-9483-42BB-9075-5242794E65D1}"/>
    <pc:docChg chg="undo redo custSel addSld delSld modSld sldOrd modShowInfo">
      <pc:chgData name="GEGIA, Medea" userId="4bf8d474-d3cf-4aa9-b4ef-dc58381c3885" providerId="ADAL" clId="{69EC8AB7-9483-42BB-9075-5242794E65D1}" dt="2023-10-03T07:38:34.186" v="10695" actId="47"/>
      <pc:docMkLst>
        <pc:docMk/>
      </pc:docMkLst>
      <pc:sldChg chg="modTransition">
        <pc:chgData name="GEGIA, Medea" userId="4bf8d474-d3cf-4aa9-b4ef-dc58381c3885" providerId="ADAL" clId="{69EC8AB7-9483-42BB-9075-5242794E65D1}" dt="2023-09-25T08:35:54.506" v="0"/>
        <pc:sldMkLst>
          <pc:docMk/>
          <pc:sldMk cId="2180553413" sldId="1767"/>
        </pc:sldMkLst>
      </pc:sldChg>
      <pc:sldChg chg="addSp delSp modSp add del mod">
        <pc:chgData name="GEGIA, Medea" userId="4bf8d474-d3cf-4aa9-b4ef-dc58381c3885" providerId="ADAL" clId="{69EC8AB7-9483-42BB-9075-5242794E65D1}" dt="2023-09-25T13:30:33.576" v="2211" actId="47"/>
        <pc:sldMkLst>
          <pc:docMk/>
          <pc:sldMk cId="4188260687" sldId="2511"/>
        </pc:sldMkLst>
      </pc:sldChg>
      <pc:sldChg chg="modTransition">
        <pc:chgData name="GEGIA, Medea" userId="4bf8d474-d3cf-4aa9-b4ef-dc58381c3885" providerId="ADAL" clId="{69EC8AB7-9483-42BB-9075-5242794E65D1}" dt="2023-09-25T08:35:54.506" v="0"/>
        <pc:sldMkLst>
          <pc:docMk/>
          <pc:sldMk cId="3920162506" sldId="3493"/>
        </pc:sldMkLst>
      </pc:sldChg>
      <pc:sldChg chg="addSp delSp modSp mod modTransition">
        <pc:chgData name="GEGIA, Medea" userId="4bf8d474-d3cf-4aa9-b4ef-dc58381c3885" providerId="ADAL" clId="{69EC8AB7-9483-42BB-9075-5242794E65D1}" dt="2023-09-26T15:10:00.246" v="2691"/>
        <pc:sldMkLst>
          <pc:docMk/>
          <pc:sldMk cId="3572974731" sldId="3494"/>
        </pc:sldMkLst>
      </pc:sldChg>
      <pc:sldChg chg="addSp delSp modSp mod modTransition">
        <pc:chgData name="GEGIA, Medea" userId="4bf8d474-d3cf-4aa9-b4ef-dc58381c3885" providerId="ADAL" clId="{69EC8AB7-9483-42BB-9075-5242794E65D1}" dt="2023-09-26T15:10:02.142" v="2692"/>
        <pc:sldMkLst>
          <pc:docMk/>
          <pc:sldMk cId="3281311393" sldId="3495"/>
        </pc:sldMkLst>
      </pc:sldChg>
      <pc:sldChg chg="del modTransition">
        <pc:chgData name="GEGIA, Medea" userId="4bf8d474-d3cf-4aa9-b4ef-dc58381c3885" providerId="ADAL" clId="{69EC8AB7-9483-42BB-9075-5242794E65D1}" dt="2023-09-25T10:01:44.412" v="1440" actId="47"/>
        <pc:sldMkLst>
          <pc:docMk/>
          <pc:sldMk cId="186731418" sldId="3496"/>
        </pc:sldMkLst>
      </pc:sldChg>
      <pc:sldChg chg="del modTransition">
        <pc:chgData name="GEGIA, Medea" userId="4bf8d474-d3cf-4aa9-b4ef-dc58381c3885" providerId="ADAL" clId="{69EC8AB7-9483-42BB-9075-5242794E65D1}" dt="2023-09-25T09:16:46.424" v="971" actId="47"/>
        <pc:sldMkLst>
          <pc:docMk/>
          <pc:sldMk cId="1426545390" sldId="3497"/>
        </pc:sldMkLst>
      </pc:sldChg>
      <pc:sldChg chg="del modTransition">
        <pc:chgData name="GEGIA, Medea" userId="4bf8d474-d3cf-4aa9-b4ef-dc58381c3885" providerId="ADAL" clId="{69EC8AB7-9483-42BB-9075-5242794E65D1}" dt="2023-09-25T10:01:49.268" v="1441" actId="47"/>
        <pc:sldMkLst>
          <pc:docMk/>
          <pc:sldMk cId="1853624314" sldId="3498"/>
        </pc:sldMkLst>
      </pc:sldChg>
      <pc:sldChg chg="addSp delSp modSp mod modTransition">
        <pc:chgData name="GEGIA, Medea" userId="4bf8d474-d3cf-4aa9-b4ef-dc58381c3885" providerId="ADAL" clId="{69EC8AB7-9483-42BB-9075-5242794E65D1}" dt="2023-09-26T15:10:10.190" v="2695"/>
        <pc:sldMkLst>
          <pc:docMk/>
          <pc:sldMk cId="505440106" sldId="3499"/>
        </pc:sldMkLst>
      </pc:sldChg>
      <pc:sldChg chg="modSp del ord modTransition">
        <pc:chgData name="GEGIA, Medea" userId="4bf8d474-d3cf-4aa9-b4ef-dc58381c3885" providerId="ADAL" clId="{69EC8AB7-9483-42BB-9075-5242794E65D1}" dt="2023-09-25T13:30:37.146" v="2212" actId="47"/>
        <pc:sldMkLst>
          <pc:docMk/>
          <pc:sldMk cId="3907383535" sldId="3508"/>
        </pc:sldMkLst>
      </pc:sldChg>
      <pc:sldChg chg="addSp delSp modSp mod modTransition modCm">
        <pc:chgData name="GEGIA, Medea" userId="4bf8d474-d3cf-4aa9-b4ef-dc58381c3885" providerId="ADAL" clId="{69EC8AB7-9483-42BB-9075-5242794E65D1}" dt="2023-10-03T07:36:19.315" v="10694" actId="6549"/>
        <pc:sldMkLst>
          <pc:docMk/>
          <pc:sldMk cId="3154403645" sldId="3513"/>
        </pc:sldMkLst>
      </pc:sldChg>
      <pc:sldChg chg="addSp delSp modSp mod modTransition">
        <pc:chgData name="GEGIA, Medea" userId="4bf8d474-d3cf-4aa9-b4ef-dc58381c3885" providerId="ADAL" clId="{69EC8AB7-9483-42BB-9075-5242794E65D1}" dt="2023-10-02T12:07:17.900" v="9798" actId="13926"/>
        <pc:sldMkLst>
          <pc:docMk/>
          <pc:sldMk cId="3359535712" sldId="3516"/>
        </pc:sldMkLst>
      </pc:sldChg>
      <pc:sldChg chg="addSp delSp modSp mod modTransition">
        <pc:chgData name="GEGIA, Medea" userId="4bf8d474-d3cf-4aa9-b4ef-dc58381c3885" providerId="ADAL" clId="{69EC8AB7-9483-42BB-9075-5242794E65D1}" dt="2023-09-26T15:09:56.222" v="2690"/>
        <pc:sldMkLst>
          <pc:docMk/>
          <pc:sldMk cId="1650227422" sldId="3518"/>
        </pc:sldMkLst>
      </pc:sldChg>
      <pc:sldChg chg="del modTransition">
        <pc:chgData name="GEGIA, Medea" userId="4bf8d474-d3cf-4aa9-b4ef-dc58381c3885" providerId="ADAL" clId="{69EC8AB7-9483-42BB-9075-5242794E65D1}" dt="2023-09-28T14:31:38.499" v="5506" actId="47"/>
        <pc:sldMkLst>
          <pc:docMk/>
          <pc:sldMk cId="2473412814" sldId="3548"/>
        </pc:sldMkLst>
      </pc:sldChg>
      <pc:sldChg chg="del modTransition">
        <pc:chgData name="GEGIA, Medea" userId="4bf8d474-d3cf-4aa9-b4ef-dc58381c3885" providerId="ADAL" clId="{69EC8AB7-9483-42BB-9075-5242794E65D1}" dt="2023-09-28T14:31:37.204" v="5505" actId="47"/>
        <pc:sldMkLst>
          <pc:docMk/>
          <pc:sldMk cId="803014872" sldId="3549"/>
        </pc:sldMkLst>
      </pc:sldChg>
      <pc:sldChg chg="del modTransition">
        <pc:chgData name="GEGIA, Medea" userId="4bf8d474-d3cf-4aa9-b4ef-dc58381c3885" providerId="ADAL" clId="{69EC8AB7-9483-42BB-9075-5242794E65D1}" dt="2023-10-02T08:45:53.097" v="6849" actId="2696"/>
        <pc:sldMkLst>
          <pc:docMk/>
          <pc:sldMk cId="1406753792" sldId="3550"/>
        </pc:sldMkLst>
      </pc:sldChg>
      <pc:sldChg chg="add del">
        <pc:chgData name="GEGIA, Medea" userId="4bf8d474-d3cf-4aa9-b4ef-dc58381c3885" providerId="ADAL" clId="{69EC8AB7-9483-42BB-9075-5242794E65D1}" dt="2023-10-02T10:14:09.736" v="9761" actId="47"/>
        <pc:sldMkLst>
          <pc:docMk/>
          <pc:sldMk cId="3697562205" sldId="3550"/>
        </pc:sldMkLst>
      </pc:sldChg>
      <pc:sldChg chg="addSp delSp modSp add del mod">
        <pc:chgData name="GEGIA, Medea" userId="4bf8d474-d3cf-4aa9-b4ef-dc58381c3885" providerId="ADAL" clId="{69EC8AB7-9483-42BB-9075-5242794E65D1}" dt="2023-10-02T09:17:47.620" v="7710" actId="2696"/>
        <pc:sldMkLst>
          <pc:docMk/>
          <pc:sldMk cId="1269961470" sldId="3551"/>
        </pc:sldMkLst>
      </pc:sldChg>
      <pc:sldChg chg="addSp delSp modSp add mod modTransition">
        <pc:chgData name="GEGIA, Medea" userId="4bf8d474-d3cf-4aa9-b4ef-dc58381c3885" providerId="ADAL" clId="{69EC8AB7-9483-42BB-9075-5242794E65D1}" dt="2023-10-02T09:52:32.855" v="8356"/>
        <pc:sldMkLst>
          <pc:docMk/>
          <pc:sldMk cId="1359178127" sldId="3551"/>
        </pc:sldMkLst>
      </pc:sldChg>
      <pc:sldChg chg="del modTransition">
        <pc:chgData name="GEGIA, Medea" userId="4bf8d474-d3cf-4aa9-b4ef-dc58381c3885" providerId="ADAL" clId="{69EC8AB7-9483-42BB-9075-5242794E65D1}" dt="2023-10-02T08:45:53.097" v="6849" actId="2696"/>
        <pc:sldMkLst>
          <pc:docMk/>
          <pc:sldMk cId="1367091121" sldId="3551"/>
        </pc:sldMkLst>
      </pc:sldChg>
      <pc:sldChg chg="del modTransition">
        <pc:chgData name="GEGIA, Medea" userId="4bf8d474-d3cf-4aa9-b4ef-dc58381c3885" providerId="ADAL" clId="{69EC8AB7-9483-42BB-9075-5242794E65D1}" dt="2023-10-02T08:46:10.509" v="6851" actId="2696"/>
        <pc:sldMkLst>
          <pc:docMk/>
          <pc:sldMk cId="3244573189" sldId="3564"/>
        </pc:sldMkLst>
      </pc:sldChg>
      <pc:sldChg chg="add del">
        <pc:chgData name="GEGIA, Medea" userId="4bf8d474-d3cf-4aa9-b4ef-dc58381c3885" providerId="ADAL" clId="{69EC8AB7-9483-42BB-9075-5242794E65D1}" dt="2023-10-02T10:14:09.736" v="9761" actId="47"/>
        <pc:sldMkLst>
          <pc:docMk/>
          <pc:sldMk cId="3693380535" sldId="3564"/>
        </pc:sldMkLst>
      </pc:sldChg>
      <pc:sldChg chg="add del">
        <pc:chgData name="GEGIA, Medea" userId="4bf8d474-d3cf-4aa9-b4ef-dc58381c3885" providerId="ADAL" clId="{69EC8AB7-9483-42BB-9075-5242794E65D1}" dt="2023-10-02T10:14:09.736" v="9761" actId="47"/>
        <pc:sldMkLst>
          <pc:docMk/>
          <pc:sldMk cId="1428504992" sldId="3565"/>
        </pc:sldMkLst>
      </pc:sldChg>
      <pc:sldChg chg="del modTransition">
        <pc:chgData name="GEGIA, Medea" userId="4bf8d474-d3cf-4aa9-b4ef-dc58381c3885" providerId="ADAL" clId="{69EC8AB7-9483-42BB-9075-5242794E65D1}" dt="2023-10-02T08:45:53.097" v="6849" actId="2696"/>
        <pc:sldMkLst>
          <pc:docMk/>
          <pc:sldMk cId="2143769049" sldId="3565"/>
        </pc:sldMkLst>
      </pc:sldChg>
      <pc:sldChg chg="del modTransition">
        <pc:chgData name="GEGIA, Medea" userId="4bf8d474-d3cf-4aa9-b4ef-dc58381c3885" providerId="ADAL" clId="{69EC8AB7-9483-42BB-9075-5242794E65D1}" dt="2023-10-02T08:45:53.097" v="6849" actId="2696"/>
        <pc:sldMkLst>
          <pc:docMk/>
          <pc:sldMk cId="519029465" sldId="3566"/>
        </pc:sldMkLst>
      </pc:sldChg>
      <pc:sldChg chg="add del">
        <pc:chgData name="GEGIA, Medea" userId="4bf8d474-d3cf-4aa9-b4ef-dc58381c3885" providerId="ADAL" clId="{69EC8AB7-9483-42BB-9075-5242794E65D1}" dt="2023-10-02T10:14:09.736" v="9761" actId="47"/>
        <pc:sldMkLst>
          <pc:docMk/>
          <pc:sldMk cId="3293717890" sldId="3566"/>
        </pc:sldMkLst>
      </pc:sldChg>
      <pc:sldChg chg="del modTransition">
        <pc:chgData name="GEGIA, Medea" userId="4bf8d474-d3cf-4aa9-b4ef-dc58381c3885" providerId="ADAL" clId="{69EC8AB7-9483-42BB-9075-5242794E65D1}" dt="2023-10-02T08:45:53.097" v="6849" actId="2696"/>
        <pc:sldMkLst>
          <pc:docMk/>
          <pc:sldMk cId="2013176416" sldId="3567"/>
        </pc:sldMkLst>
      </pc:sldChg>
      <pc:sldChg chg="add del modTransition">
        <pc:chgData name="GEGIA, Medea" userId="4bf8d474-d3cf-4aa9-b4ef-dc58381c3885" providerId="ADAL" clId="{69EC8AB7-9483-42BB-9075-5242794E65D1}" dt="2023-10-02T10:14:09.736" v="9761" actId="47"/>
        <pc:sldMkLst>
          <pc:docMk/>
          <pc:sldMk cId="2554540964" sldId="3567"/>
        </pc:sldMkLst>
      </pc:sldChg>
      <pc:sldChg chg="del modTransition">
        <pc:chgData name="GEGIA, Medea" userId="4bf8d474-d3cf-4aa9-b4ef-dc58381c3885" providerId="ADAL" clId="{69EC8AB7-9483-42BB-9075-5242794E65D1}" dt="2023-10-02T08:45:53.097" v="6849" actId="2696"/>
        <pc:sldMkLst>
          <pc:docMk/>
          <pc:sldMk cId="272591726" sldId="3568"/>
        </pc:sldMkLst>
      </pc:sldChg>
      <pc:sldChg chg="add del">
        <pc:chgData name="GEGIA, Medea" userId="4bf8d474-d3cf-4aa9-b4ef-dc58381c3885" providerId="ADAL" clId="{69EC8AB7-9483-42BB-9075-5242794E65D1}" dt="2023-10-02T10:14:09.736" v="9761" actId="47"/>
        <pc:sldMkLst>
          <pc:docMk/>
          <pc:sldMk cId="3472228563" sldId="3568"/>
        </pc:sldMkLst>
      </pc:sldChg>
      <pc:sldChg chg="addSp delSp modSp mod ord modTransition">
        <pc:chgData name="GEGIA, Medea" userId="4bf8d474-d3cf-4aa9-b4ef-dc58381c3885" providerId="ADAL" clId="{69EC8AB7-9483-42BB-9075-5242794E65D1}" dt="2023-10-02T09:52:38.872" v="8358"/>
        <pc:sldMkLst>
          <pc:docMk/>
          <pc:sldMk cId="394077613" sldId="3570"/>
        </pc:sldMkLst>
      </pc:sldChg>
      <pc:sldChg chg="del modTransition">
        <pc:chgData name="GEGIA, Medea" userId="4bf8d474-d3cf-4aa9-b4ef-dc58381c3885" providerId="ADAL" clId="{69EC8AB7-9483-42BB-9075-5242794E65D1}" dt="2023-10-02T08:45:53.097" v="6849" actId="2696"/>
        <pc:sldMkLst>
          <pc:docMk/>
          <pc:sldMk cId="2499428284" sldId="3571"/>
        </pc:sldMkLst>
      </pc:sldChg>
      <pc:sldChg chg="add del">
        <pc:chgData name="GEGIA, Medea" userId="4bf8d474-d3cf-4aa9-b4ef-dc58381c3885" providerId="ADAL" clId="{69EC8AB7-9483-42BB-9075-5242794E65D1}" dt="2023-10-02T10:14:09.736" v="9761" actId="47"/>
        <pc:sldMkLst>
          <pc:docMk/>
          <pc:sldMk cId="3653014621" sldId="3571"/>
        </pc:sldMkLst>
      </pc:sldChg>
      <pc:sldChg chg="del modTransition">
        <pc:chgData name="GEGIA, Medea" userId="4bf8d474-d3cf-4aa9-b4ef-dc58381c3885" providerId="ADAL" clId="{69EC8AB7-9483-42BB-9075-5242794E65D1}" dt="2023-10-02T08:46:10.509" v="6851" actId="2696"/>
        <pc:sldMkLst>
          <pc:docMk/>
          <pc:sldMk cId="461988403" sldId="3573"/>
        </pc:sldMkLst>
      </pc:sldChg>
      <pc:sldChg chg="add del">
        <pc:chgData name="GEGIA, Medea" userId="4bf8d474-d3cf-4aa9-b4ef-dc58381c3885" providerId="ADAL" clId="{69EC8AB7-9483-42BB-9075-5242794E65D1}" dt="2023-10-02T10:14:09.736" v="9761" actId="47"/>
        <pc:sldMkLst>
          <pc:docMk/>
          <pc:sldMk cId="2265564231" sldId="3573"/>
        </pc:sldMkLst>
      </pc:sldChg>
      <pc:sldChg chg="addSp delSp modSp mod modTransition">
        <pc:chgData name="GEGIA, Medea" userId="4bf8d474-d3cf-4aa9-b4ef-dc58381c3885" providerId="ADAL" clId="{69EC8AB7-9483-42BB-9075-5242794E65D1}" dt="2023-10-03T07:35:41.420" v="10692"/>
        <pc:sldMkLst>
          <pc:docMk/>
          <pc:sldMk cId="744009679" sldId="3574"/>
        </pc:sldMkLst>
      </pc:sldChg>
      <pc:sldChg chg="addSp delSp modSp mod modTransition">
        <pc:chgData name="GEGIA, Medea" userId="4bf8d474-d3cf-4aa9-b4ef-dc58381c3885" providerId="ADAL" clId="{69EC8AB7-9483-42BB-9075-5242794E65D1}" dt="2023-09-28T13:26:28.485" v="3556" actId="14100"/>
        <pc:sldMkLst>
          <pc:docMk/>
          <pc:sldMk cId="2955078806" sldId="3575"/>
        </pc:sldMkLst>
      </pc:sldChg>
      <pc:sldChg chg="modSp del mod modTransition">
        <pc:chgData name="GEGIA, Medea" userId="4bf8d474-d3cf-4aa9-b4ef-dc58381c3885" providerId="ADAL" clId="{69EC8AB7-9483-42BB-9075-5242794E65D1}" dt="2023-10-02T12:33:28.283" v="10548" actId="47"/>
        <pc:sldMkLst>
          <pc:docMk/>
          <pc:sldMk cId="2115149632" sldId="3577"/>
        </pc:sldMkLst>
      </pc:sldChg>
      <pc:sldChg chg="addSp delSp modSp mod modTransition">
        <pc:chgData name="GEGIA, Medea" userId="4bf8d474-d3cf-4aa9-b4ef-dc58381c3885" providerId="ADAL" clId="{69EC8AB7-9483-42BB-9075-5242794E65D1}" dt="2023-10-02T12:33:21.532" v="10546" actId="207"/>
        <pc:sldMkLst>
          <pc:docMk/>
          <pc:sldMk cId="1586390523" sldId="3578"/>
        </pc:sldMkLst>
      </pc:sldChg>
      <pc:sldChg chg="modSp del mod modTransition">
        <pc:chgData name="GEGIA, Medea" userId="4bf8d474-d3cf-4aa9-b4ef-dc58381c3885" providerId="ADAL" clId="{69EC8AB7-9483-42BB-9075-5242794E65D1}" dt="2023-10-02T12:33:27.147" v="10547" actId="47"/>
        <pc:sldMkLst>
          <pc:docMk/>
          <pc:sldMk cId="596225451" sldId="3579"/>
        </pc:sldMkLst>
      </pc:sldChg>
      <pc:sldChg chg="add del">
        <pc:chgData name="GEGIA, Medea" userId="4bf8d474-d3cf-4aa9-b4ef-dc58381c3885" providerId="ADAL" clId="{69EC8AB7-9483-42BB-9075-5242794E65D1}" dt="2023-09-25T09:15:54.440" v="966" actId="47"/>
        <pc:sldMkLst>
          <pc:docMk/>
          <pc:sldMk cId="2952236503" sldId="3580"/>
        </pc:sldMkLst>
      </pc:sldChg>
      <pc:sldChg chg="addSp modSp add mod modTransition">
        <pc:chgData name="GEGIA, Medea" userId="4bf8d474-d3cf-4aa9-b4ef-dc58381c3885" providerId="ADAL" clId="{69EC8AB7-9483-42BB-9075-5242794E65D1}" dt="2023-09-26T15:10:15.430" v="2698"/>
        <pc:sldMkLst>
          <pc:docMk/>
          <pc:sldMk cId="356439257" sldId="3581"/>
        </pc:sldMkLst>
      </pc:sldChg>
      <pc:sldChg chg="add del ord modTransition">
        <pc:chgData name="GEGIA, Medea" userId="4bf8d474-d3cf-4aa9-b4ef-dc58381c3885" providerId="ADAL" clId="{69EC8AB7-9483-42BB-9075-5242794E65D1}" dt="2023-10-03T07:38:34.186" v="10695" actId="47"/>
        <pc:sldMkLst>
          <pc:docMk/>
          <pc:sldMk cId="3188821538" sldId="3582"/>
        </pc:sldMkLst>
      </pc:sldChg>
      <pc:sldChg chg="add del">
        <pc:chgData name="GEGIA, Medea" userId="4bf8d474-d3cf-4aa9-b4ef-dc58381c3885" providerId="ADAL" clId="{69EC8AB7-9483-42BB-9075-5242794E65D1}" dt="2023-09-25T13:18:14.078" v="1922" actId="47"/>
        <pc:sldMkLst>
          <pc:docMk/>
          <pc:sldMk cId="787701716" sldId="3583"/>
        </pc:sldMkLst>
      </pc:sldChg>
      <pc:sldChg chg="addSp delSp modSp add mod modTransition">
        <pc:chgData name="GEGIA, Medea" userId="4bf8d474-d3cf-4aa9-b4ef-dc58381c3885" providerId="ADAL" clId="{69EC8AB7-9483-42BB-9075-5242794E65D1}" dt="2023-09-26T15:09:42.576" v="2687"/>
        <pc:sldMkLst>
          <pc:docMk/>
          <pc:sldMk cId="963097705" sldId="3584"/>
        </pc:sldMkLst>
      </pc:sldChg>
      <pc:sldChg chg="addSp delSp modSp add mod modTransition">
        <pc:chgData name="GEGIA, Medea" userId="4bf8d474-d3cf-4aa9-b4ef-dc58381c3885" providerId="ADAL" clId="{69EC8AB7-9483-42BB-9075-5242794E65D1}" dt="2023-10-02T09:52:23.666" v="8353"/>
        <pc:sldMkLst>
          <pc:docMk/>
          <pc:sldMk cId="1615005636" sldId="3585"/>
        </pc:sldMkLst>
      </pc:sldChg>
      <pc:sldChg chg="add del">
        <pc:chgData name="GEGIA, Medea" userId="4bf8d474-d3cf-4aa9-b4ef-dc58381c3885" providerId="ADAL" clId="{69EC8AB7-9483-42BB-9075-5242794E65D1}" dt="2023-09-25T09:14:33.874" v="964" actId="47"/>
        <pc:sldMkLst>
          <pc:docMk/>
          <pc:sldMk cId="2733417329" sldId="3585"/>
        </pc:sldMkLst>
      </pc:sldChg>
      <pc:sldChg chg="add del">
        <pc:chgData name="GEGIA, Medea" userId="4bf8d474-d3cf-4aa9-b4ef-dc58381c3885" providerId="ADAL" clId="{69EC8AB7-9483-42BB-9075-5242794E65D1}" dt="2023-09-25T09:14:32.425" v="963" actId="47"/>
        <pc:sldMkLst>
          <pc:docMk/>
          <pc:sldMk cId="367725905" sldId="3586"/>
        </pc:sldMkLst>
      </pc:sldChg>
      <pc:sldChg chg="addSp delSp modSp add mod modTransition">
        <pc:chgData name="GEGIA, Medea" userId="4bf8d474-d3cf-4aa9-b4ef-dc58381c3885" providerId="ADAL" clId="{69EC8AB7-9483-42BB-9075-5242794E65D1}" dt="2023-09-26T15:10:12.054" v="2696"/>
        <pc:sldMkLst>
          <pc:docMk/>
          <pc:sldMk cId="3923440409" sldId="3586"/>
        </pc:sldMkLst>
      </pc:sldChg>
      <pc:sldChg chg="delSp modSp add del mod ord">
        <pc:chgData name="GEGIA, Medea" userId="4bf8d474-d3cf-4aa9-b4ef-dc58381c3885" providerId="ADAL" clId="{69EC8AB7-9483-42BB-9075-5242794E65D1}" dt="2023-09-25T13:18:04.765" v="1919" actId="47"/>
        <pc:sldMkLst>
          <pc:docMk/>
          <pc:sldMk cId="4220931350" sldId="3586"/>
        </pc:sldMkLst>
      </pc:sldChg>
      <pc:sldChg chg="addSp delSp modSp add del mod">
        <pc:chgData name="GEGIA, Medea" userId="4bf8d474-d3cf-4aa9-b4ef-dc58381c3885" providerId="ADAL" clId="{69EC8AB7-9483-42BB-9075-5242794E65D1}" dt="2023-10-02T09:34:24.922" v="8351" actId="47"/>
        <pc:sldMkLst>
          <pc:docMk/>
          <pc:sldMk cId="664811794" sldId="3587"/>
        </pc:sldMkLst>
      </pc:sldChg>
      <pc:sldChg chg="addSp delSp modSp add mod modTransition">
        <pc:chgData name="GEGIA, Medea" userId="4bf8d474-d3cf-4aa9-b4ef-dc58381c3885" providerId="ADAL" clId="{69EC8AB7-9483-42BB-9075-5242794E65D1}" dt="2023-09-26T15:28:43.373" v="2956"/>
        <pc:sldMkLst>
          <pc:docMk/>
          <pc:sldMk cId="754329024" sldId="3588"/>
        </pc:sldMkLst>
      </pc:sldChg>
      <pc:sldChg chg="add del">
        <pc:chgData name="GEGIA, Medea" userId="4bf8d474-d3cf-4aa9-b4ef-dc58381c3885" providerId="ADAL" clId="{69EC8AB7-9483-42BB-9075-5242794E65D1}" dt="2023-09-26T14:44:03.120" v="2270" actId="47"/>
        <pc:sldMkLst>
          <pc:docMk/>
          <pc:sldMk cId="3478150564" sldId="3588"/>
        </pc:sldMkLst>
      </pc:sldChg>
      <pc:sldChg chg="delSp modSp add mod">
        <pc:chgData name="GEGIA, Medea" userId="4bf8d474-d3cf-4aa9-b4ef-dc58381c3885" providerId="ADAL" clId="{69EC8AB7-9483-42BB-9075-5242794E65D1}" dt="2023-09-26T15:27:13.928" v="2945" actId="14100"/>
        <pc:sldMkLst>
          <pc:docMk/>
          <pc:sldMk cId="427151225" sldId="3589"/>
        </pc:sldMkLst>
      </pc:sldChg>
      <pc:sldChg chg="addSp delSp modSp add mod">
        <pc:chgData name="GEGIA, Medea" userId="4bf8d474-d3cf-4aa9-b4ef-dc58381c3885" providerId="ADAL" clId="{69EC8AB7-9483-42BB-9075-5242794E65D1}" dt="2023-10-02T09:18:48.093" v="7749" actId="1036"/>
        <pc:sldMkLst>
          <pc:docMk/>
          <pc:sldMk cId="2389048367" sldId="3590"/>
        </pc:sldMkLst>
      </pc:sldChg>
      <pc:sldChg chg="addSp delSp modSp add mod">
        <pc:chgData name="GEGIA, Medea" userId="4bf8d474-d3cf-4aa9-b4ef-dc58381c3885" providerId="ADAL" clId="{69EC8AB7-9483-42BB-9075-5242794E65D1}" dt="2023-10-02T09:19:13.377" v="7752" actId="122"/>
        <pc:sldMkLst>
          <pc:docMk/>
          <pc:sldMk cId="1853061241" sldId="3591"/>
        </pc:sldMkLst>
      </pc:sldChg>
      <pc:sldChg chg="addSp delSp modSp add mod ord modTransition">
        <pc:chgData name="GEGIA, Medea" userId="4bf8d474-d3cf-4aa9-b4ef-dc58381c3885" providerId="ADAL" clId="{69EC8AB7-9483-42BB-9075-5242794E65D1}" dt="2023-10-02T09:52:29.104" v="8355"/>
        <pc:sldMkLst>
          <pc:docMk/>
          <pc:sldMk cId="572666042" sldId="3592"/>
        </pc:sldMkLst>
      </pc:sldChg>
      <pc:sldChg chg="addSp delSp modSp add del mod">
        <pc:chgData name="GEGIA, Medea" userId="4bf8d474-d3cf-4aa9-b4ef-dc58381c3885" providerId="ADAL" clId="{69EC8AB7-9483-42BB-9075-5242794E65D1}" dt="2023-09-28T14:21:31.900" v="5017" actId="47"/>
        <pc:sldMkLst>
          <pc:docMk/>
          <pc:sldMk cId="2901546224" sldId="3593"/>
        </pc:sldMkLst>
      </pc:sldChg>
      <pc:sldChg chg="delSp modSp add del mod">
        <pc:chgData name="GEGIA, Medea" userId="4bf8d474-d3cf-4aa9-b4ef-dc58381c3885" providerId="ADAL" clId="{69EC8AB7-9483-42BB-9075-5242794E65D1}" dt="2023-09-28T14:23:22.036" v="5018" actId="2696"/>
        <pc:sldMkLst>
          <pc:docMk/>
          <pc:sldMk cId="697949055" sldId="3594"/>
        </pc:sldMkLst>
      </pc:sldChg>
      <pc:sldChg chg="add modTransition">
        <pc:chgData name="GEGIA, Medea" userId="4bf8d474-d3cf-4aa9-b4ef-dc58381c3885" providerId="ADAL" clId="{69EC8AB7-9483-42BB-9075-5242794E65D1}" dt="2023-10-02T09:52:36.009" v="8357"/>
        <pc:sldMkLst>
          <pc:docMk/>
          <pc:sldMk cId="1864237231" sldId="3594"/>
        </pc:sldMkLst>
      </pc:sldChg>
      <pc:sldChg chg="modSp add mod">
        <pc:chgData name="GEGIA, Medea" userId="4bf8d474-d3cf-4aa9-b4ef-dc58381c3885" providerId="ADAL" clId="{69EC8AB7-9483-42BB-9075-5242794E65D1}" dt="2023-09-28T14:31:11.354" v="5504"/>
        <pc:sldMkLst>
          <pc:docMk/>
          <pc:sldMk cId="252804033" sldId="3595"/>
        </pc:sldMkLst>
      </pc:sldChg>
      <pc:sldChg chg="delSp modSp add mod modTransition">
        <pc:chgData name="GEGIA, Medea" userId="4bf8d474-d3cf-4aa9-b4ef-dc58381c3885" providerId="ADAL" clId="{69EC8AB7-9483-42BB-9075-5242794E65D1}" dt="2023-10-02T09:52:42.088" v="8359"/>
        <pc:sldMkLst>
          <pc:docMk/>
          <pc:sldMk cId="3424106093" sldId="3596"/>
        </pc:sldMkLst>
      </pc:sldChg>
      <pc:sldChg chg="modSp add mod">
        <pc:chgData name="GEGIA, Medea" userId="4bf8d474-d3cf-4aa9-b4ef-dc58381c3885" providerId="ADAL" clId="{69EC8AB7-9483-42BB-9075-5242794E65D1}" dt="2023-10-02T12:32:51.468" v="10542" actId="207"/>
        <pc:sldMkLst>
          <pc:docMk/>
          <pc:sldMk cId="3653499580" sldId="3597"/>
        </pc:sldMkLst>
      </pc:sldChg>
      <pc:sldMasterChg chg="delSldLayout">
        <pc:chgData name="GEGIA, Medea" userId="4bf8d474-d3cf-4aa9-b4ef-dc58381c3885" providerId="ADAL" clId="{69EC8AB7-9483-42BB-9075-5242794E65D1}" dt="2023-09-25T13:30:33.576" v="2211" actId="47"/>
        <pc:sldMasterMkLst>
          <pc:docMk/>
          <pc:sldMasterMk cId="4013981210" sldId="2147483978"/>
        </pc:sldMasterMkLst>
        <pc:sldLayoutChg chg="del">
          <pc:chgData name="GEGIA, Medea" userId="4bf8d474-d3cf-4aa9-b4ef-dc58381c3885" providerId="ADAL" clId="{69EC8AB7-9483-42BB-9075-5242794E65D1}" dt="2023-09-25T13:30:33.576" v="2211" actId="47"/>
          <pc:sldLayoutMkLst>
            <pc:docMk/>
            <pc:sldMasterMk cId="4013981210" sldId="2147483978"/>
            <pc:sldLayoutMk cId="3959784727" sldId="2147483991"/>
          </pc:sldLayoutMkLst>
        </pc:sldLayoutChg>
      </pc:sldMasterChg>
    </pc:docChg>
  </pc:docChgLst>
  <pc:docChgLst>
    <pc:chgData name="GEGIA, Medea" userId="4bf8d474-d3cf-4aa9-b4ef-dc58381c3885" providerId="ADAL" clId="{3B3EEFF3-C665-42E6-BFCB-23309BECF5BD}"/>
    <pc:docChg chg="undo custSel addSld delSld modSld sldOrd">
      <pc:chgData name="GEGIA, Medea" userId="4bf8d474-d3cf-4aa9-b4ef-dc58381c3885" providerId="ADAL" clId="{3B3EEFF3-C665-42E6-BFCB-23309BECF5BD}" dt="2023-06-30T18:41:08.959" v="4429" actId="47"/>
      <pc:docMkLst>
        <pc:docMk/>
      </pc:docMkLst>
      <pc:sldChg chg="add del">
        <pc:chgData name="GEGIA, Medea" userId="4bf8d474-d3cf-4aa9-b4ef-dc58381c3885" providerId="ADAL" clId="{3B3EEFF3-C665-42E6-BFCB-23309BECF5BD}" dt="2023-06-29T14:56:33.754" v="1303" actId="47"/>
        <pc:sldMkLst>
          <pc:docMk/>
          <pc:sldMk cId="4030337428" sldId="281"/>
        </pc:sldMkLst>
      </pc:sldChg>
      <pc:sldChg chg="add del">
        <pc:chgData name="GEGIA, Medea" userId="4bf8d474-d3cf-4aa9-b4ef-dc58381c3885" providerId="ADAL" clId="{3B3EEFF3-C665-42E6-BFCB-23309BECF5BD}" dt="2023-06-30T16:51:37.117" v="2530" actId="47"/>
        <pc:sldMkLst>
          <pc:docMk/>
          <pc:sldMk cId="3926620260" sldId="292"/>
        </pc:sldMkLst>
      </pc:sldChg>
      <pc:sldChg chg="add del">
        <pc:chgData name="GEGIA, Medea" userId="4bf8d474-d3cf-4aa9-b4ef-dc58381c3885" providerId="ADAL" clId="{3B3EEFF3-C665-42E6-BFCB-23309BECF5BD}" dt="2023-06-30T16:51:54.082" v="2532" actId="47"/>
        <pc:sldMkLst>
          <pc:docMk/>
          <pc:sldMk cId="4175252316" sldId="293"/>
        </pc:sldMkLst>
      </pc:sldChg>
      <pc:sldChg chg="modSp add del mod ord modTransition">
        <pc:chgData name="GEGIA, Medea" userId="4bf8d474-d3cf-4aa9-b4ef-dc58381c3885" providerId="ADAL" clId="{3B3EEFF3-C665-42E6-BFCB-23309BECF5BD}" dt="2023-06-30T18:32:59.473" v="4200" actId="47"/>
        <pc:sldMkLst>
          <pc:docMk/>
          <pc:sldMk cId="3327620678" sldId="662"/>
        </pc:sldMkLst>
      </pc:sldChg>
      <pc:sldChg chg="add del modTransition">
        <pc:chgData name="GEGIA, Medea" userId="4bf8d474-d3cf-4aa9-b4ef-dc58381c3885" providerId="ADAL" clId="{3B3EEFF3-C665-42E6-BFCB-23309BECF5BD}" dt="2023-06-30T18:37:40.837" v="4256" actId="47"/>
        <pc:sldMkLst>
          <pc:docMk/>
          <pc:sldMk cId="736084023" sldId="1069"/>
        </pc:sldMkLst>
      </pc:sldChg>
      <pc:sldChg chg="addSp delSp modSp add del mod modTransition">
        <pc:chgData name="GEGIA, Medea" userId="4bf8d474-d3cf-4aa9-b4ef-dc58381c3885" providerId="ADAL" clId="{3B3EEFF3-C665-42E6-BFCB-23309BECF5BD}" dt="2023-06-30T18:37:43.489" v="4257" actId="47"/>
        <pc:sldMkLst>
          <pc:docMk/>
          <pc:sldMk cId="1586173073" sldId="1265"/>
        </pc:sldMkLst>
      </pc:sldChg>
      <pc:sldChg chg="del">
        <pc:chgData name="GEGIA, Medea" userId="4bf8d474-d3cf-4aa9-b4ef-dc58381c3885" providerId="ADAL" clId="{3B3EEFF3-C665-42E6-BFCB-23309BECF5BD}" dt="2023-06-15T14:38:15.696" v="23" actId="47"/>
        <pc:sldMkLst>
          <pc:docMk/>
          <pc:sldMk cId="1950452659" sldId="1671"/>
        </pc:sldMkLst>
      </pc:sldChg>
      <pc:sldChg chg="delSp modSp del mod">
        <pc:chgData name="GEGIA, Medea" userId="4bf8d474-d3cf-4aa9-b4ef-dc58381c3885" providerId="ADAL" clId="{3B3EEFF3-C665-42E6-BFCB-23309BECF5BD}" dt="2023-06-15T14:38:03.194" v="22" actId="47"/>
        <pc:sldMkLst>
          <pc:docMk/>
          <pc:sldMk cId="3814185041" sldId="1877"/>
        </pc:sldMkLst>
      </pc:sldChg>
      <pc:sldChg chg="modSp add del mod">
        <pc:chgData name="GEGIA, Medea" userId="4bf8d474-d3cf-4aa9-b4ef-dc58381c3885" providerId="ADAL" clId="{3B3EEFF3-C665-42E6-BFCB-23309BECF5BD}" dt="2023-06-30T18:39:05.575" v="4360" actId="47"/>
        <pc:sldMkLst>
          <pc:docMk/>
          <pc:sldMk cId="2364825344" sldId="1897"/>
        </pc:sldMkLst>
      </pc:sldChg>
      <pc:sldChg chg="add del">
        <pc:chgData name="GEGIA, Medea" userId="4bf8d474-d3cf-4aa9-b4ef-dc58381c3885" providerId="ADAL" clId="{3B3EEFF3-C665-42E6-BFCB-23309BECF5BD}" dt="2023-06-30T18:40:04.262" v="4426" actId="47"/>
        <pc:sldMkLst>
          <pc:docMk/>
          <pc:sldMk cId="1012490970" sldId="2508"/>
        </pc:sldMkLst>
      </pc:sldChg>
      <pc:sldChg chg="add del">
        <pc:chgData name="GEGIA, Medea" userId="4bf8d474-d3cf-4aa9-b4ef-dc58381c3885" providerId="ADAL" clId="{3B3EEFF3-C665-42E6-BFCB-23309BECF5BD}" dt="2023-06-30T18:41:05.389" v="4427" actId="47"/>
        <pc:sldMkLst>
          <pc:docMk/>
          <pc:sldMk cId="204522439" sldId="2509"/>
        </pc:sldMkLst>
      </pc:sldChg>
      <pc:sldChg chg="add del">
        <pc:chgData name="GEGIA, Medea" userId="4bf8d474-d3cf-4aa9-b4ef-dc58381c3885" providerId="ADAL" clId="{3B3EEFF3-C665-42E6-BFCB-23309BECF5BD}" dt="2023-06-30T18:41:07.226" v="4428" actId="47"/>
        <pc:sldMkLst>
          <pc:docMk/>
          <pc:sldMk cId="2606840638" sldId="2511"/>
        </pc:sldMkLst>
      </pc:sldChg>
      <pc:sldChg chg="add del">
        <pc:chgData name="GEGIA, Medea" userId="4bf8d474-d3cf-4aa9-b4ef-dc58381c3885" providerId="ADAL" clId="{3B3EEFF3-C665-42E6-BFCB-23309BECF5BD}" dt="2023-06-30T16:51:53.196" v="2531" actId="47"/>
        <pc:sldMkLst>
          <pc:docMk/>
          <pc:sldMk cId="88334716" sldId="2548"/>
        </pc:sldMkLst>
      </pc:sldChg>
      <pc:sldChg chg="delSp modSp add del mod">
        <pc:chgData name="GEGIA, Medea" userId="4bf8d474-d3cf-4aa9-b4ef-dc58381c3885" providerId="ADAL" clId="{3B3EEFF3-C665-42E6-BFCB-23309BECF5BD}" dt="2023-06-30T07:29:51.081" v="1969" actId="2696"/>
        <pc:sldMkLst>
          <pc:docMk/>
          <pc:sldMk cId="2971785606" sldId="2548"/>
        </pc:sldMkLst>
      </pc:sldChg>
      <pc:sldChg chg="add del modTransition">
        <pc:chgData name="GEGIA, Medea" userId="4bf8d474-d3cf-4aa9-b4ef-dc58381c3885" providerId="ADAL" clId="{3B3EEFF3-C665-42E6-BFCB-23309BECF5BD}" dt="2023-06-30T18:22:18.327" v="4064" actId="47"/>
        <pc:sldMkLst>
          <pc:docMk/>
          <pc:sldMk cId="2867004803" sldId="2562"/>
        </pc:sldMkLst>
      </pc:sldChg>
      <pc:sldChg chg="add del ord">
        <pc:chgData name="GEGIA, Medea" userId="4bf8d474-d3cf-4aa9-b4ef-dc58381c3885" providerId="ADAL" clId="{3B3EEFF3-C665-42E6-BFCB-23309BECF5BD}" dt="2023-06-30T18:12:01.830" v="4044" actId="47"/>
        <pc:sldMkLst>
          <pc:docMk/>
          <pc:sldMk cId="2059328547" sldId="2587"/>
        </pc:sldMkLst>
      </pc:sldChg>
      <pc:sldChg chg="add">
        <pc:chgData name="GEGIA, Medea" userId="4bf8d474-d3cf-4aa9-b4ef-dc58381c3885" providerId="ADAL" clId="{3B3EEFF3-C665-42E6-BFCB-23309BECF5BD}" dt="2023-06-15T14:38:00.426" v="21"/>
        <pc:sldMkLst>
          <pc:docMk/>
          <pc:sldMk cId="3572974731" sldId="3494"/>
        </pc:sldMkLst>
      </pc:sldChg>
      <pc:sldChg chg="addSp delSp modSp add mod ord">
        <pc:chgData name="GEGIA, Medea" userId="4bf8d474-d3cf-4aa9-b4ef-dc58381c3885" providerId="ADAL" clId="{3B3EEFF3-C665-42E6-BFCB-23309BECF5BD}" dt="2023-06-30T18:39:44.702" v="4425" actId="1035"/>
        <pc:sldMkLst>
          <pc:docMk/>
          <pc:sldMk cId="3281311393" sldId="3495"/>
        </pc:sldMkLst>
      </pc:sldChg>
      <pc:sldChg chg="addSp delSp modSp add mod">
        <pc:chgData name="GEGIA, Medea" userId="4bf8d474-d3cf-4aa9-b4ef-dc58381c3885" providerId="ADAL" clId="{3B3EEFF3-C665-42E6-BFCB-23309BECF5BD}" dt="2023-06-29T13:51:26.427" v="164" actId="1035"/>
        <pc:sldMkLst>
          <pc:docMk/>
          <pc:sldMk cId="186731418" sldId="3496"/>
        </pc:sldMkLst>
      </pc:sldChg>
      <pc:sldChg chg="addSp delSp modSp add mod">
        <pc:chgData name="GEGIA, Medea" userId="4bf8d474-d3cf-4aa9-b4ef-dc58381c3885" providerId="ADAL" clId="{3B3EEFF3-C665-42E6-BFCB-23309BECF5BD}" dt="2023-06-29T14:36:01.982" v="793" actId="20577"/>
        <pc:sldMkLst>
          <pc:docMk/>
          <pc:sldMk cId="1426545390" sldId="3497"/>
        </pc:sldMkLst>
      </pc:sldChg>
      <pc:sldChg chg="addSp delSp modSp add mod">
        <pc:chgData name="GEGIA, Medea" userId="4bf8d474-d3cf-4aa9-b4ef-dc58381c3885" providerId="ADAL" clId="{3B3EEFF3-C665-42E6-BFCB-23309BECF5BD}" dt="2023-06-29T14:36:40.703" v="797"/>
        <pc:sldMkLst>
          <pc:docMk/>
          <pc:sldMk cId="1853624314" sldId="3498"/>
        </pc:sldMkLst>
      </pc:sldChg>
      <pc:sldChg chg="addSp modSp add mod ord">
        <pc:chgData name="GEGIA, Medea" userId="4bf8d474-d3cf-4aa9-b4ef-dc58381c3885" providerId="ADAL" clId="{3B3EEFF3-C665-42E6-BFCB-23309BECF5BD}" dt="2023-06-29T13:51:43.772" v="190" actId="1036"/>
        <pc:sldMkLst>
          <pc:docMk/>
          <pc:sldMk cId="505440106" sldId="3499"/>
        </pc:sldMkLst>
      </pc:sldChg>
      <pc:sldChg chg="add del ord">
        <pc:chgData name="GEGIA, Medea" userId="4bf8d474-d3cf-4aa9-b4ef-dc58381c3885" providerId="ADAL" clId="{3B3EEFF3-C665-42E6-BFCB-23309BECF5BD}" dt="2023-06-30T18:41:08.959" v="4429" actId="47"/>
        <pc:sldMkLst>
          <pc:docMk/>
          <pc:sldMk cId="1432047663" sldId="3507"/>
        </pc:sldMkLst>
      </pc:sldChg>
      <pc:sldChg chg="addSp delSp modSp add mod">
        <pc:chgData name="GEGIA, Medea" userId="4bf8d474-d3cf-4aa9-b4ef-dc58381c3885" providerId="ADAL" clId="{3B3EEFF3-C665-42E6-BFCB-23309BECF5BD}" dt="2023-06-29T14:53:11.992" v="1300" actId="1036"/>
        <pc:sldMkLst>
          <pc:docMk/>
          <pc:sldMk cId="3907383535" sldId="3508"/>
        </pc:sldMkLst>
      </pc:sldChg>
      <pc:sldChg chg="addSp modSp add del mod">
        <pc:chgData name="GEGIA, Medea" userId="4bf8d474-d3cf-4aa9-b4ef-dc58381c3885" providerId="ADAL" clId="{3B3EEFF3-C665-42E6-BFCB-23309BECF5BD}" dt="2023-06-29T14:53:39.590" v="1302" actId="47"/>
        <pc:sldMkLst>
          <pc:docMk/>
          <pc:sldMk cId="1938107554" sldId="3509"/>
        </pc:sldMkLst>
      </pc:sldChg>
      <pc:sldChg chg="add del">
        <pc:chgData name="GEGIA, Medea" userId="4bf8d474-d3cf-4aa9-b4ef-dc58381c3885" providerId="ADAL" clId="{3B3EEFF3-C665-42E6-BFCB-23309BECF5BD}" dt="2023-06-29T14:53:39.590" v="1302" actId="47"/>
        <pc:sldMkLst>
          <pc:docMk/>
          <pc:sldMk cId="184157077" sldId="3510"/>
        </pc:sldMkLst>
      </pc:sldChg>
      <pc:sldChg chg="add del">
        <pc:chgData name="GEGIA, Medea" userId="4bf8d474-d3cf-4aa9-b4ef-dc58381c3885" providerId="ADAL" clId="{3B3EEFF3-C665-42E6-BFCB-23309BECF5BD}" dt="2023-06-29T14:53:39.590" v="1302" actId="47"/>
        <pc:sldMkLst>
          <pc:docMk/>
          <pc:sldMk cId="3369928454" sldId="3511"/>
        </pc:sldMkLst>
      </pc:sldChg>
      <pc:sldChg chg="add del">
        <pc:chgData name="GEGIA, Medea" userId="4bf8d474-d3cf-4aa9-b4ef-dc58381c3885" providerId="ADAL" clId="{3B3EEFF3-C665-42E6-BFCB-23309BECF5BD}" dt="2023-06-30T18:39:15.114" v="4361" actId="47"/>
        <pc:sldMkLst>
          <pc:docMk/>
          <pc:sldMk cId="2136900058" sldId="3512"/>
        </pc:sldMkLst>
      </pc:sldChg>
      <pc:sldChg chg="add del">
        <pc:chgData name="GEGIA, Medea" userId="4bf8d474-d3cf-4aa9-b4ef-dc58381c3885" providerId="ADAL" clId="{3B3EEFF3-C665-42E6-BFCB-23309BECF5BD}" dt="2023-06-30T16:50:59.613" v="2528" actId="2696"/>
        <pc:sldMkLst>
          <pc:docMk/>
          <pc:sldMk cId="3589159449" sldId="3512"/>
        </pc:sldMkLst>
      </pc:sldChg>
      <pc:sldChg chg="modSp add del mod">
        <pc:chgData name="GEGIA, Medea" userId="4bf8d474-d3cf-4aa9-b4ef-dc58381c3885" providerId="ADAL" clId="{3B3EEFF3-C665-42E6-BFCB-23309BECF5BD}" dt="2023-06-29T14:53:20.353" v="1301" actId="47"/>
        <pc:sldMkLst>
          <pc:docMk/>
          <pc:sldMk cId="679792263" sldId="3513"/>
        </pc:sldMkLst>
      </pc:sldChg>
      <pc:sldChg chg="addSp delSp modSp add mod ord">
        <pc:chgData name="GEGIA, Medea" userId="4bf8d474-d3cf-4aa9-b4ef-dc58381c3885" providerId="ADAL" clId="{3B3EEFF3-C665-42E6-BFCB-23309BECF5BD}" dt="2023-06-30T07:22:28.739" v="1695" actId="113"/>
        <pc:sldMkLst>
          <pc:docMk/>
          <pc:sldMk cId="3154403645" sldId="3513"/>
        </pc:sldMkLst>
      </pc:sldChg>
      <pc:sldChg chg="add del">
        <pc:chgData name="GEGIA, Medea" userId="4bf8d474-d3cf-4aa9-b4ef-dc58381c3885" providerId="ADAL" clId="{3B3EEFF3-C665-42E6-BFCB-23309BECF5BD}" dt="2023-06-30T07:22:36.265" v="1696" actId="47"/>
        <pc:sldMkLst>
          <pc:docMk/>
          <pc:sldMk cId="2351202125" sldId="3514"/>
        </pc:sldMkLst>
      </pc:sldChg>
      <pc:sldChg chg="add del">
        <pc:chgData name="GEGIA, Medea" userId="4bf8d474-d3cf-4aa9-b4ef-dc58381c3885" providerId="ADAL" clId="{3B3EEFF3-C665-42E6-BFCB-23309BECF5BD}" dt="2023-06-30T07:56:13.857" v="2527" actId="47"/>
        <pc:sldMkLst>
          <pc:docMk/>
          <pc:sldMk cId="126615162" sldId="3515"/>
        </pc:sldMkLst>
      </pc:sldChg>
      <pc:sldChg chg="add del">
        <pc:chgData name="GEGIA, Medea" userId="4bf8d474-d3cf-4aa9-b4ef-dc58381c3885" providerId="ADAL" clId="{3B3EEFF3-C665-42E6-BFCB-23309BECF5BD}" dt="2023-06-15T15:11:03.819" v="60" actId="47"/>
        <pc:sldMkLst>
          <pc:docMk/>
          <pc:sldMk cId="3437433023" sldId="3515"/>
        </pc:sldMkLst>
      </pc:sldChg>
      <pc:sldChg chg="addSp delSp modSp add mod">
        <pc:chgData name="GEGIA, Medea" userId="4bf8d474-d3cf-4aa9-b4ef-dc58381c3885" providerId="ADAL" clId="{3B3EEFF3-C665-42E6-BFCB-23309BECF5BD}" dt="2023-06-30T18:38:59.729" v="4359" actId="14100"/>
        <pc:sldMkLst>
          <pc:docMk/>
          <pc:sldMk cId="3359535712" sldId="3516"/>
        </pc:sldMkLst>
      </pc:sldChg>
      <pc:sldChg chg="delSp add del">
        <pc:chgData name="GEGIA, Medea" userId="4bf8d474-d3cf-4aa9-b4ef-dc58381c3885" providerId="ADAL" clId="{3B3EEFF3-C665-42E6-BFCB-23309BECF5BD}" dt="2023-06-15T15:11:21.675" v="63" actId="47"/>
        <pc:sldMkLst>
          <pc:docMk/>
          <pc:sldMk cId="3907298026" sldId="3516"/>
        </pc:sldMkLst>
      </pc:sldChg>
      <pc:sldChg chg="modSp add del mod">
        <pc:chgData name="GEGIA, Medea" userId="4bf8d474-d3cf-4aa9-b4ef-dc58381c3885" providerId="ADAL" clId="{3B3EEFF3-C665-42E6-BFCB-23309BECF5BD}" dt="2023-06-30T18:35:48.964" v="4254" actId="47"/>
        <pc:sldMkLst>
          <pc:docMk/>
          <pc:sldMk cId="496559554" sldId="3517"/>
        </pc:sldMkLst>
      </pc:sldChg>
      <pc:sldChg chg="addSp delSp modSp add mod ord">
        <pc:chgData name="GEGIA, Medea" userId="4bf8d474-d3cf-4aa9-b4ef-dc58381c3885" providerId="ADAL" clId="{3B3EEFF3-C665-42E6-BFCB-23309BECF5BD}" dt="2023-06-30T07:56:10.968" v="2526"/>
        <pc:sldMkLst>
          <pc:docMk/>
          <pc:sldMk cId="1650227422" sldId="3518"/>
        </pc:sldMkLst>
      </pc:sldChg>
      <pc:sldChg chg="addSp delSp modSp add del mod">
        <pc:chgData name="GEGIA, Medea" userId="4bf8d474-d3cf-4aa9-b4ef-dc58381c3885" providerId="ADAL" clId="{3B3EEFF3-C665-42E6-BFCB-23309BECF5BD}" dt="2023-06-15T15:01:34.298" v="50" actId="47"/>
        <pc:sldMkLst>
          <pc:docMk/>
          <pc:sldMk cId="539277020" sldId="3529"/>
        </pc:sldMkLst>
      </pc:sldChg>
      <pc:sldChg chg="delSp add del mod ord">
        <pc:chgData name="GEGIA, Medea" userId="4bf8d474-d3cf-4aa9-b4ef-dc58381c3885" providerId="ADAL" clId="{3B3EEFF3-C665-42E6-BFCB-23309BECF5BD}" dt="2023-06-30T17:50:25.788" v="3511" actId="47"/>
        <pc:sldMkLst>
          <pc:docMk/>
          <pc:sldMk cId="4233234168" sldId="3531"/>
        </pc:sldMkLst>
      </pc:sldChg>
      <pc:sldChg chg="delSp add del mod ord">
        <pc:chgData name="GEGIA, Medea" userId="4bf8d474-d3cf-4aa9-b4ef-dc58381c3885" providerId="ADAL" clId="{3B3EEFF3-C665-42E6-BFCB-23309BECF5BD}" dt="2023-06-30T17:41:47.580" v="3326" actId="47"/>
        <pc:sldMkLst>
          <pc:docMk/>
          <pc:sldMk cId="2802987920" sldId="3532"/>
        </pc:sldMkLst>
      </pc:sldChg>
      <pc:sldChg chg="delSp add del mod ord">
        <pc:chgData name="GEGIA, Medea" userId="4bf8d474-d3cf-4aa9-b4ef-dc58381c3885" providerId="ADAL" clId="{3B3EEFF3-C665-42E6-BFCB-23309BECF5BD}" dt="2023-06-30T18:06:07.784" v="3924" actId="47"/>
        <pc:sldMkLst>
          <pc:docMk/>
          <pc:sldMk cId="3788706818" sldId="3534"/>
        </pc:sldMkLst>
      </pc:sldChg>
      <pc:sldChg chg="add del">
        <pc:chgData name="GEGIA, Medea" userId="4bf8d474-d3cf-4aa9-b4ef-dc58381c3885" providerId="ADAL" clId="{3B3EEFF3-C665-42E6-BFCB-23309BECF5BD}" dt="2023-06-30T17:54:26.942" v="3572" actId="47"/>
        <pc:sldMkLst>
          <pc:docMk/>
          <pc:sldMk cId="209169789" sldId="3537"/>
        </pc:sldMkLst>
      </pc:sldChg>
      <pc:sldChg chg="add del ord">
        <pc:chgData name="GEGIA, Medea" userId="4bf8d474-d3cf-4aa9-b4ef-dc58381c3885" providerId="ADAL" clId="{3B3EEFF3-C665-42E6-BFCB-23309BECF5BD}" dt="2023-06-30T17:56:31.854" v="3580" actId="47"/>
        <pc:sldMkLst>
          <pc:docMk/>
          <pc:sldMk cId="2335345334" sldId="3542"/>
        </pc:sldMkLst>
      </pc:sldChg>
      <pc:sldChg chg="add del">
        <pc:chgData name="GEGIA, Medea" userId="4bf8d474-d3cf-4aa9-b4ef-dc58381c3885" providerId="ADAL" clId="{3B3EEFF3-C665-42E6-BFCB-23309BECF5BD}" dt="2023-06-30T16:56:09.637" v="2659" actId="47"/>
        <pc:sldMkLst>
          <pc:docMk/>
          <pc:sldMk cId="604205356" sldId="3544"/>
        </pc:sldMkLst>
      </pc:sldChg>
      <pc:sldChg chg="add del">
        <pc:chgData name="GEGIA, Medea" userId="4bf8d474-d3cf-4aa9-b4ef-dc58381c3885" providerId="ADAL" clId="{3B3EEFF3-C665-42E6-BFCB-23309BECF5BD}" dt="2023-06-30T16:57:52.214" v="2691" actId="47"/>
        <pc:sldMkLst>
          <pc:docMk/>
          <pc:sldMk cId="3511901226" sldId="3545"/>
        </pc:sldMkLst>
      </pc:sldChg>
      <pc:sldChg chg="delSp modSp add del mod">
        <pc:chgData name="GEGIA, Medea" userId="4bf8d474-d3cf-4aa9-b4ef-dc58381c3885" providerId="ADAL" clId="{3B3EEFF3-C665-42E6-BFCB-23309BECF5BD}" dt="2023-06-30T17:40:45.360" v="3319" actId="47"/>
        <pc:sldMkLst>
          <pc:docMk/>
          <pc:sldMk cId="3547556331" sldId="3545"/>
        </pc:sldMkLst>
      </pc:sldChg>
      <pc:sldChg chg="add del">
        <pc:chgData name="GEGIA, Medea" userId="4bf8d474-d3cf-4aa9-b4ef-dc58381c3885" providerId="ADAL" clId="{3B3EEFF3-C665-42E6-BFCB-23309BECF5BD}" dt="2023-06-30T17:00:38.074" v="2804" actId="47"/>
        <pc:sldMkLst>
          <pc:docMk/>
          <pc:sldMk cId="238727608" sldId="3546"/>
        </pc:sldMkLst>
      </pc:sldChg>
      <pc:sldChg chg="delSp add del mod">
        <pc:chgData name="GEGIA, Medea" userId="4bf8d474-d3cf-4aa9-b4ef-dc58381c3885" providerId="ADAL" clId="{3B3EEFF3-C665-42E6-BFCB-23309BECF5BD}" dt="2023-06-30T17:48:17.479" v="3456" actId="47"/>
        <pc:sldMkLst>
          <pc:docMk/>
          <pc:sldMk cId="539987907" sldId="3546"/>
        </pc:sldMkLst>
      </pc:sldChg>
      <pc:sldChg chg="delSp modSp add del mod">
        <pc:chgData name="GEGIA, Medea" userId="4bf8d474-d3cf-4aa9-b4ef-dc58381c3885" providerId="ADAL" clId="{3B3EEFF3-C665-42E6-BFCB-23309BECF5BD}" dt="2023-06-30T17:05:37.902" v="2918" actId="47"/>
        <pc:sldMkLst>
          <pc:docMk/>
          <pc:sldMk cId="3907298026" sldId="3547"/>
        </pc:sldMkLst>
      </pc:sldChg>
      <pc:sldChg chg="addSp delSp modSp add mod">
        <pc:chgData name="GEGIA, Medea" userId="4bf8d474-d3cf-4aa9-b4ef-dc58381c3885" providerId="ADAL" clId="{3B3EEFF3-C665-42E6-BFCB-23309BECF5BD}" dt="2023-06-30T17:07:16.870" v="2969" actId="1035"/>
        <pc:sldMkLst>
          <pc:docMk/>
          <pc:sldMk cId="2473412814" sldId="3548"/>
        </pc:sldMkLst>
      </pc:sldChg>
      <pc:sldChg chg="addSp delSp modSp add mod">
        <pc:chgData name="GEGIA, Medea" userId="4bf8d474-d3cf-4aa9-b4ef-dc58381c3885" providerId="ADAL" clId="{3B3EEFF3-C665-42E6-BFCB-23309BECF5BD}" dt="2023-06-30T17:06:33.428" v="2933" actId="14100"/>
        <pc:sldMkLst>
          <pc:docMk/>
          <pc:sldMk cId="803014872" sldId="3549"/>
        </pc:sldMkLst>
      </pc:sldChg>
      <pc:sldChg chg="addSp delSp modSp add mod">
        <pc:chgData name="GEGIA, Medea" userId="4bf8d474-d3cf-4aa9-b4ef-dc58381c3885" providerId="ADAL" clId="{3B3EEFF3-C665-42E6-BFCB-23309BECF5BD}" dt="2023-06-30T17:11:24.953" v="3008"/>
        <pc:sldMkLst>
          <pc:docMk/>
          <pc:sldMk cId="1406753792" sldId="3550"/>
        </pc:sldMkLst>
      </pc:sldChg>
      <pc:sldChg chg="add">
        <pc:chgData name="GEGIA, Medea" userId="4bf8d474-d3cf-4aa9-b4ef-dc58381c3885" providerId="ADAL" clId="{3B3EEFF3-C665-42E6-BFCB-23309BECF5BD}" dt="2023-06-30T17:21:07.567" v="3066"/>
        <pc:sldMkLst>
          <pc:docMk/>
          <pc:sldMk cId="1367091121" sldId="3551"/>
        </pc:sldMkLst>
      </pc:sldChg>
      <pc:sldChg chg="addSp delSp modSp add del mod">
        <pc:chgData name="GEGIA, Medea" userId="4bf8d474-d3cf-4aa9-b4ef-dc58381c3885" providerId="ADAL" clId="{3B3EEFF3-C665-42E6-BFCB-23309BECF5BD}" dt="2023-06-30T17:20:56.188" v="3065" actId="2696"/>
        <pc:sldMkLst>
          <pc:docMk/>
          <pc:sldMk cId="3947907717" sldId="3551"/>
        </pc:sldMkLst>
      </pc:sldChg>
      <pc:sldChg chg="add del">
        <pc:chgData name="GEGIA, Medea" userId="4bf8d474-d3cf-4aa9-b4ef-dc58381c3885" providerId="ADAL" clId="{3B3EEFF3-C665-42E6-BFCB-23309BECF5BD}" dt="2023-06-30T17:16:59.779" v="3012" actId="47"/>
        <pc:sldMkLst>
          <pc:docMk/>
          <pc:sldMk cId="957972237" sldId="3561"/>
        </pc:sldMkLst>
      </pc:sldChg>
      <pc:sldChg chg="add del">
        <pc:chgData name="GEGIA, Medea" userId="4bf8d474-d3cf-4aa9-b4ef-dc58381c3885" providerId="ADAL" clId="{3B3EEFF3-C665-42E6-BFCB-23309BECF5BD}" dt="2023-06-30T17:21:29.453" v="3069" actId="2696"/>
        <pc:sldMkLst>
          <pc:docMk/>
          <pc:sldMk cId="297124395" sldId="3562"/>
        </pc:sldMkLst>
      </pc:sldChg>
      <pc:sldChg chg="modSp add del mod">
        <pc:chgData name="GEGIA, Medea" userId="4bf8d474-d3cf-4aa9-b4ef-dc58381c3885" providerId="ADAL" clId="{3B3EEFF3-C665-42E6-BFCB-23309BECF5BD}" dt="2023-06-30T17:25:10.288" v="3226" actId="47"/>
        <pc:sldMkLst>
          <pc:docMk/>
          <pc:sldMk cId="3524361967" sldId="3562"/>
        </pc:sldMkLst>
      </pc:sldChg>
      <pc:sldChg chg="modSp add del mod">
        <pc:chgData name="GEGIA, Medea" userId="4bf8d474-d3cf-4aa9-b4ef-dc58381c3885" providerId="ADAL" clId="{3B3EEFF3-C665-42E6-BFCB-23309BECF5BD}" dt="2023-06-30T17:19:51.327" v="3052" actId="47"/>
        <pc:sldMkLst>
          <pc:docMk/>
          <pc:sldMk cId="1853444721" sldId="3563"/>
        </pc:sldMkLst>
      </pc:sldChg>
      <pc:sldChg chg="addSp delSp modSp add mod">
        <pc:chgData name="GEGIA, Medea" userId="4bf8d474-d3cf-4aa9-b4ef-dc58381c3885" providerId="ADAL" clId="{3B3EEFF3-C665-42E6-BFCB-23309BECF5BD}" dt="2023-06-30T17:59:14.159" v="3597" actId="20577"/>
        <pc:sldMkLst>
          <pc:docMk/>
          <pc:sldMk cId="3244573189" sldId="3564"/>
        </pc:sldMkLst>
      </pc:sldChg>
      <pc:sldChg chg="add del">
        <pc:chgData name="GEGIA, Medea" userId="4bf8d474-d3cf-4aa9-b4ef-dc58381c3885" providerId="ADAL" clId="{3B3EEFF3-C665-42E6-BFCB-23309BECF5BD}" dt="2023-06-30T17:25:19.720" v="3227" actId="2696"/>
        <pc:sldMkLst>
          <pc:docMk/>
          <pc:sldMk cId="815432675" sldId="3565"/>
        </pc:sldMkLst>
      </pc:sldChg>
      <pc:sldChg chg="addSp delSp modSp add mod">
        <pc:chgData name="GEGIA, Medea" userId="4bf8d474-d3cf-4aa9-b4ef-dc58381c3885" providerId="ADAL" clId="{3B3EEFF3-C665-42E6-BFCB-23309BECF5BD}" dt="2023-06-30T17:43:02.101" v="3427" actId="20577"/>
        <pc:sldMkLst>
          <pc:docMk/>
          <pc:sldMk cId="2143769049" sldId="3565"/>
        </pc:sldMkLst>
      </pc:sldChg>
      <pc:sldChg chg="addSp modSp add mod">
        <pc:chgData name="GEGIA, Medea" userId="4bf8d474-d3cf-4aa9-b4ef-dc58381c3885" providerId="ADAL" clId="{3B3EEFF3-C665-42E6-BFCB-23309BECF5BD}" dt="2023-06-30T18:05:59.212" v="3923" actId="1076"/>
        <pc:sldMkLst>
          <pc:docMk/>
          <pc:sldMk cId="519029465" sldId="3566"/>
        </pc:sldMkLst>
      </pc:sldChg>
      <pc:sldChg chg="add del">
        <pc:chgData name="GEGIA, Medea" userId="4bf8d474-d3cf-4aa9-b4ef-dc58381c3885" providerId="ADAL" clId="{3B3EEFF3-C665-42E6-BFCB-23309BECF5BD}" dt="2023-06-30T17:25:19.720" v="3227" actId="2696"/>
        <pc:sldMkLst>
          <pc:docMk/>
          <pc:sldMk cId="1495178839" sldId="3566"/>
        </pc:sldMkLst>
      </pc:sldChg>
      <pc:sldChg chg="add del">
        <pc:chgData name="GEGIA, Medea" userId="4bf8d474-d3cf-4aa9-b4ef-dc58381c3885" providerId="ADAL" clId="{3B3EEFF3-C665-42E6-BFCB-23309BECF5BD}" dt="2023-06-30T17:25:19.720" v="3227" actId="2696"/>
        <pc:sldMkLst>
          <pc:docMk/>
          <pc:sldMk cId="1244373493" sldId="3567"/>
        </pc:sldMkLst>
      </pc:sldChg>
      <pc:sldChg chg="addSp modSp add mod ord">
        <pc:chgData name="GEGIA, Medea" userId="4bf8d474-d3cf-4aa9-b4ef-dc58381c3885" providerId="ADAL" clId="{3B3EEFF3-C665-42E6-BFCB-23309BECF5BD}" dt="2023-06-30T17:53:20.828" v="3569" actId="6549"/>
        <pc:sldMkLst>
          <pc:docMk/>
          <pc:sldMk cId="2013176416" sldId="3567"/>
        </pc:sldMkLst>
      </pc:sldChg>
      <pc:sldChg chg="addSp delSp modSp add mod ord">
        <pc:chgData name="GEGIA, Medea" userId="4bf8d474-d3cf-4aa9-b4ef-dc58381c3885" providerId="ADAL" clId="{3B3EEFF3-C665-42E6-BFCB-23309BECF5BD}" dt="2023-06-30T17:40:26.349" v="3318" actId="1036"/>
        <pc:sldMkLst>
          <pc:docMk/>
          <pc:sldMk cId="272591726" sldId="3568"/>
        </pc:sldMkLst>
      </pc:sldChg>
      <pc:sldChg chg="add del">
        <pc:chgData name="GEGIA, Medea" userId="4bf8d474-d3cf-4aa9-b4ef-dc58381c3885" providerId="ADAL" clId="{3B3EEFF3-C665-42E6-BFCB-23309BECF5BD}" dt="2023-06-30T17:25:19.720" v="3227" actId="2696"/>
        <pc:sldMkLst>
          <pc:docMk/>
          <pc:sldMk cId="3032207203" sldId="3568"/>
        </pc:sldMkLst>
      </pc:sldChg>
      <pc:sldChg chg="add del ord">
        <pc:chgData name="GEGIA, Medea" userId="4bf8d474-d3cf-4aa9-b4ef-dc58381c3885" providerId="ADAL" clId="{3B3EEFF3-C665-42E6-BFCB-23309BECF5BD}" dt="2023-06-30T18:06:23.966" v="3927" actId="47"/>
        <pc:sldMkLst>
          <pc:docMk/>
          <pc:sldMk cId="2548224774" sldId="3569"/>
        </pc:sldMkLst>
      </pc:sldChg>
      <pc:sldChg chg="add del">
        <pc:chgData name="GEGIA, Medea" userId="4bf8d474-d3cf-4aa9-b4ef-dc58381c3885" providerId="ADAL" clId="{3B3EEFF3-C665-42E6-BFCB-23309BECF5BD}" dt="2023-06-30T17:25:19.720" v="3227" actId="2696"/>
        <pc:sldMkLst>
          <pc:docMk/>
          <pc:sldMk cId="3989701630" sldId="3569"/>
        </pc:sldMkLst>
      </pc:sldChg>
      <pc:sldChg chg="addSp modSp add mod ord">
        <pc:chgData name="GEGIA, Medea" userId="4bf8d474-d3cf-4aa9-b4ef-dc58381c3885" providerId="ADAL" clId="{3B3EEFF3-C665-42E6-BFCB-23309BECF5BD}" dt="2023-06-30T17:47:56.904" v="3451"/>
        <pc:sldMkLst>
          <pc:docMk/>
          <pc:sldMk cId="394077613" sldId="3570"/>
        </pc:sldMkLst>
      </pc:sldChg>
      <pc:sldChg chg="add del">
        <pc:chgData name="GEGIA, Medea" userId="4bf8d474-d3cf-4aa9-b4ef-dc58381c3885" providerId="ADAL" clId="{3B3EEFF3-C665-42E6-BFCB-23309BECF5BD}" dt="2023-06-30T17:25:19.720" v="3227" actId="2696"/>
        <pc:sldMkLst>
          <pc:docMk/>
          <pc:sldMk cId="723009204" sldId="3570"/>
        </pc:sldMkLst>
      </pc:sldChg>
      <pc:sldChg chg="add del">
        <pc:chgData name="GEGIA, Medea" userId="4bf8d474-d3cf-4aa9-b4ef-dc58381c3885" providerId="ADAL" clId="{3B3EEFF3-C665-42E6-BFCB-23309BECF5BD}" dt="2023-06-30T17:25:19.720" v="3227" actId="2696"/>
        <pc:sldMkLst>
          <pc:docMk/>
          <pc:sldMk cId="1412658164" sldId="3571"/>
        </pc:sldMkLst>
      </pc:sldChg>
      <pc:sldChg chg="addSp modSp add mod">
        <pc:chgData name="GEGIA, Medea" userId="4bf8d474-d3cf-4aa9-b4ef-dc58381c3885" providerId="ADAL" clId="{3B3EEFF3-C665-42E6-BFCB-23309BECF5BD}" dt="2023-06-30T18:01:49.949" v="3764" actId="1036"/>
        <pc:sldMkLst>
          <pc:docMk/>
          <pc:sldMk cId="2499428284" sldId="3571"/>
        </pc:sldMkLst>
      </pc:sldChg>
      <pc:sldChg chg="add del">
        <pc:chgData name="GEGIA, Medea" userId="4bf8d474-d3cf-4aa9-b4ef-dc58381c3885" providerId="ADAL" clId="{3B3EEFF3-C665-42E6-BFCB-23309BECF5BD}" dt="2023-06-30T18:06:23.150" v="3926" actId="47"/>
        <pc:sldMkLst>
          <pc:docMk/>
          <pc:sldMk cId="927251296" sldId="3572"/>
        </pc:sldMkLst>
      </pc:sldChg>
      <pc:sldChg chg="add del">
        <pc:chgData name="GEGIA, Medea" userId="4bf8d474-d3cf-4aa9-b4ef-dc58381c3885" providerId="ADAL" clId="{3B3EEFF3-C665-42E6-BFCB-23309BECF5BD}" dt="2023-06-30T17:25:19.720" v="3227" actId="2696"/>
        <pc:sldMkLst>
          <pc:docMk/>
          <pc:sldMk cId="3018034642" sldId="3572"/>
        </pc:sldMkLst>
      </pc:sldChg>
      <pc:sldChg chg="add">
        <pc:chgData name="GEGIA, Medea" userId="4bf8d474-d3cf-4aa9-b4ef-dc58381c3885" providerId="ADAL" clId="{3B3EEFF3-C665-42E6-BFCB-23309BECF5BD}" dt="2023-06-30T17:21:14.944" v="3068"/>
        <pc:sldMkLst>
          <pc:docMk/>
          <pc:sldMk cId="461988403" sldId="3573"/>
        </pc:sldMkLst>
      </pc:sldChg>
      <pc:sldChg chg="addSp modSp add del mod">
        <pc:chgData name="GEGIA, Medea" userId="4bf8d474-d3cf-4aa9-b4ef-dc58381c3885" providerId="ADAL" clId="{3B3EEFF3-C665-42E6-BFCB-23309BECF5BD}" dt="2023-06-30T17:21:12.162" v="3067" actId="2696"/>
        <pc:sldMkLst>
          <pc:docMk/>
          <pc:sldMk cId="3543868490" sldId="3573"/>
        </pc:sldMkLst>
      </pc:sldChg>
      <pc:sldChg chg="addSp delSp modSp add mod">
        <pc:chgData name="GEGIA, Medea" userId="4bf8d474-d3cf-4aa9-b4ef-dc58381c3885" providerId="ADAL" clId="{3B3EEFF3-C665-42E6-BFCB-23309BECF5BD}" dt="2023-06-30T18:14:17.797" v="4054" actId="14100"/>
        <pc:sldMkLst>
          <pc:docMk/>
          <pc:sldMk cId="744009679" sldId="3574"/>
        </pc:sldMkLst>
      </pc:sldChg>
      <pc:sldChg chg="delSp add del mod">
        <pc:chgData name="GEGIA, Medea" userId="4bf8d474-d3cf-4aa9-b4ef-dc58381c3885" providerId="ADAL" clId="{3B3EEFF3-C665-42E6-BFCB-23309BECF5BD}" dt="2023-06-30T18:06:18.911" v="3925" actId="47"/>
        <pc:sldMkLst>
          <pc:docMk/>
          <pc:sldMk cId="4235507114" sldId="3574"/>
        </pc:sldMkLst>
      </pc:sldChg>
      <pc:sldChg chg="add del">
        <pc:chgData name="GEGIA, Medea" userId="4bf8d474-d3cf-4aa9-b4ef-dc58381c3885" providerId="ADAL" clId="{3B3EEFF3-C665-42E6-BFCB-23309BECF5BD}" dt="2023-06-30T17:55:53.298" v="3573" actId="47"/>
        <pc:sldMkLst>
          <pc:docMk/>
          <pc:sldMk cId="354588892" sldId="3575"/>
        </pc:sldMkLst>
      </pc:sldChg>
      <pc:sldChg chg="addSp modSp add mod">
        <pc:chgData name="GEGIA, Medea" userId="4bf8d474-d3cf-4aa9-b4ef-dc58381c3885" providerId="ADAL" clId="{3B3EEFF3-C665-42E6-BFCB-23309BECF5BD}" dt="2023-06-30T18:11:56.100" v="4043" actId="14100"/>
        <pc:sldMkLst>
          <pc:docMk/>
          <pc:sldMk cId="2955078806" sldId="3575"/>
        </pc:sldMkLst>
      </pc:sldChg>
      <pc:sldChg chg="add del">
        <pc:chgData name="GEGIA, Medea" userId="4bf8d474-d3cf-4aa9-b4ef-dc58381c3885" providerId="ADAL" clId="{3B3EEFF3-C665-42E6-BFCB-23309BECF5BD}" dt="2023-06-30T18:35:49.838" v="4255" actId="47"/>
        <pc:sldMkLst>
          <pc:docMk/>
          <pc:sldMk cId="564217832" sldId="3576"/>
        </pc:sldMkLst>
      </pc:sldChg>
      <pc:sldChg chg="add del">
        <pc:chgData name="GEGIA, Medea" userId="4bf8d474-d3cf-4aa9-b4ef-dc58381c3885" providerId="ADAL" clId="{3B3EEFF3-C665-42E6-BFCB-23309BECF5BD}" dt="2023-06-30T17:55:57.564" v="3574" actId="47"/>
        <pc:sldMkLst>
          <pc:docMk/>
          <pc:sldMk cId="1819121862" sldId="3576"/>
        </pc:sldMkLst>
      </pc:sldChg>
      <pc:sldChg chg="addSp delSp modSp add mod">
        <pc:chgData name="GEGIA, Medea" userId="4bf8d474-d3cf-4aa9-b4ef-dc58381c3885" providerId="ADAL" clId="{3B3EEFF3-C665-42E6-BFCB-23309BECF5BD}" dt="2023-06-30T18:30:12.513" v="4177" actId="2711"/>
        <pc:sldMkLst>
          <pc:docMk/>
          <pc:sldMk cId="2115149632" sldId="3577"/>
        </pc:sldMkLst>
      </pc:sldChg>
      <pc:sldChg chg="add del">
        <pc:chgData name="GEGIA, Medea" userId="4bf8d474-d3cf-4aa9-b4ef-dc58381c3885" providerId="ADAL" clId="{3B3EEFF3-C665-42E6-BFCB-23309BECF5BD}" dt="2023-06-30T17:55:58.774" v="3575" actId="47"/>
        <pc:sldMkLst>
          <pc:docMk/>
          <pc:sldMk cId="4052639955" sldId="3577"/>
        </pc:sldMkLst>
      </pc:sldChg>
      <pc:sldChg chg="add del ord">
        <pc:chgData name="GEGIA, Medea" userId="4bf8d474-d3cf-4aa9-b4ef-dc58381c3885" providerId="ADAL" clId="{3B3EEFF3-C665-42E6-BFCB-23309BECF5BD}" dt="2023-06-30T17:58:03.947" v="3587" actId="47"/>
        <pc:sldMkLst>
          <pc:docMk/>
          <pc:sldMk cId="683336732" sldId="3578"/>
        </pc:sldMkLst>
      </pc:sldChg>
      <pc:sldChg chg="addSp delSp modSp add mod ord">
        <pc:chgData name="GEGIA, Medea" userId="4bf8d474-d3cf-4aa9-b4ef-dc58381c3885" providerId="ADAL" clId="{3B3EEFF3-C665-42E6-BFCB-23309BECF5BD}" dt="2023-06-30T18:35:29.534" v="4253" actId="14100"/>
        <pc:sldMkLst>
          <pc:docMk/>
          <pc:sldMk cId="1586390523" sldId="3578"/>
        </pc:sldMkLst>
      </pc:sldChg>
      <pc:sldChg chg="add">
        <pc:chgData name="GEGIA, Medea" userId="4bf8d474-d3cf-4aa9-b4ef-dc58381c3885" providerId="ADAL" clId="{3B3EEFF3-C665-42E6-BFCB-23309BECF5BD}" dt="2023-06-30T18:33:08.320" v="4201"/>
        <pc:sldMkLst>
          <pc:docMk/>
          <pc:sldMk cId="596225451" sldId="3579"/>
        </pc:sldMkLst>
      </pc:sldChg>
      <pc:sldChg chg="add del ord">
        <pc:chgData name="GEGIA, Medea" userId="4bf8d474-d3cf-4aa9-b4ef-dc58381c3885" providerId="ADAL" clId="{3B3EEFF3-C665-42E6-BFCB-23309BECF5BD}" dt="2023-06-30T17:58:10.550" v="3588" actId="47"/>
        <pc:sldMkLst>
          <pc:docMk/>
          <pc:sldMk cId="609340582" sldId="3579"/>
        </pc:sldMkLst>
      </pc:sldChg>
      <pc:sldChg chg="add del ord">
        <pc:chgData name="GEGIA, Medea" userId="4bf8d474-d3cf-4aa9-b4ef-dc58381c3885" providerId="ADAL" clId="{3B3EEFF3-C665-42E6-BFCB-23309BECF5BD}" dt="2023-06-30T17:58:15.985" v="3591" actId="47"/>
        <pc:sldMkLst>
          <pc:docMk/>
          <pc:sldMk cId="551052557" sldId="3580"/>
        </pc:sldMkLst>
      </pc:sldChg>
      <pc:sldChg chg="add del ord">
        <pc:chgData name="GEGIA, Medea" userId="4bf8d474-d3cf-4aa9-b4ef-dc58381c3885" providerId="ADAL" clId="{3B3EEFF3-C665-42E6-BFCB-23309BECF5BD}" dt="2023-06-30T17:58:20.590" v="3592" actId="47"/>
        <pc:sldMkLst>
          <pc:docMk/>
          <pc:sldMk cId="2643425" sldId="3581"/>
        </pc:sldMkLst>
      </pc:sldChg>
      <pc:sldMasterChg chg="delSldLayout">
        <pc:chgData name="GEGIA, Medea" userId="4bf8d474-d3cf-4aa9-b4ef-dc58381c3885" providerId="ADAL" clId="{3B3EEFF3-C665-42E6-BFCB-23309BECF5BD}" dt="2023-06-30T18:41:08.959" v="4429" actId="47"/>
        <pc:sldMasterMkLst>
          <pc:docMk/>
          <pc:sldMasterMk cId="4013981210" sldId="2147483978"/>
        </pc:sldMasterMkLst>
        <pc:sldLayoutChg chg="del">
          <pc:chgData name="GEGIA, Medea" userId="4bf8d474-d3cf-4aa9-b4ef-dc58381c3885" providerId="ADAL" clId="{3B3EEFF3-C665-42E6-BFCB-23309BECF5BD}" dt="2023-06-30T18:39:05.575" v="4360" actId="47"/>
          <pc:sldLayoutMkLst>
            <pc:docMk/>
            <pc:sldMasterMk cId="4013981210" sldId="2147483978"/>
            <pc:sldLayoutMk cId="1687039461" sldId="2147483982"/>
          </pc:sldLayoutMkLst>
        </pc:sldLayoutChg>
        <pc:sldLayoutChg chg="del">
          <pc:chgData name="GEGIA, Medea" userId="4bf8d474-d3cf-4aa9-b4ef-dc58381c3885" providerId="ADAL" clId="{3B3EEFF3-C665-42E6-BFCB-23309BECF5BD}" dt="2023-06-15T15:01:34.298" v="50" actId="47"/>
          <pc:sldLayoutMkLst>
            <pc:docMk/>
            <pc:sldMasterMk cId="4013981210" sldId="2147483978"/>
            <pc:sldLayoutMk cId="896203611" sldId="2147483991"/>
          </pc:sldLayoutMkLst>
        </pc:sldLayoutChg>
        <pc:sldLayoutChg chg="del">
          <pc:chgData name="GEGIA, Medea" userId="4bf8d474-d3cf-4aa9-b4ef-dc58381c3885" providerId="ADAL" clId="{3B3EEFF3-C665-42E6-BFCB-23309BECF5BD}" dt="2023-06-30T18:41:08.959" v="4429" actId="47"/>
          <pc:sldLayoutMkLst>
            <pc:docMk/>
            <pc:sldMasterMk cId="4013981210" sldId="2147483978"/>
            <pc:sldLayoutMk cId="3631841891" sldId="2147483991"/>
          </pc:sldLayoutMkLst>
        </pc:sldLayoutChg>
        <pc:sldLayoutChg chg="del">
          <pc:chgData name="GEGIA, Medea" userId="4bf8d474-d3cf-4aa9-b4ef-dc58381c3885" providerId="ADAL" clId="{3B3EEFF3-C665-42E6-BFCB-23309BECF5BD}" dt="2023-06-30T18:39:15.114" v="4361" actId="47"/>
          <pc:sldLayoutMkLst>
            <pc:docMk/>
            <pc:sldMasterMk cId="4013981210" sldId="2147483978"/>
            <pc:sldLayoutMk cId="2920571504" sldId="2147483992"/>
          </pc:sldLayoutMkLst>
        </pc:sldLayoutChg>
        <pc:sldLayoutChg chg="del">
          <pc:chgData name="GEGIA, Medea" userId="4bf8d474-d3cf-4aa9-b4ef-dc58381c3885" providerId="ADAL" clId="{3B3EEFF3-C665-42E6-BFCB-23309BECF5BD}" dt="2023-06-30T18:41:05.389" v="4427" actId="47"/>
          <pc:sldLayoutMkLst>
            <pc:docMk/>
            <pc:sldMasterMk cId="4013981210" sldId="2147483978"/>
            <pc:sldLayoutMk cId="2710642599" sldId="2147483993"/>
          </pc:sldLayoutMkLst>
        </pc:sldLayoutChg>
        <pc:sldLayoutChg chg="del">
          <pc:chgData name="GEGIA, Medea" userId="4bf8d474-d3cf-4aa9-b4ef-dc58381c3885" providerId="ADAL" clId="{3B3EEFF3-C665-42E6-BFCB-23309BECF5BD}" dt="2023-06-30T18:41:07.226" v="4428" actId="47"/>
          <pc:sldLayoutMkLst>
            <pc:docMk/>
            <pc:sldMasterMk cId="4013981210" sldId="2147483978"/>
            <pc:sldLayoutMk cId="3770573359" sldId="2147483994"/>
          </pc:sldLayoutMkLst>
        </pc:sldLayoutChg>
        <pc:sldLayoutChg chg="del">
          <pc:chgData name="GEGIA, Medea" userId="4bf8d474-d3cf-4aa9-b4ef-dc58381c3885" providerId="ADAL" clId="{3B3EEFF3-C665-42E6-BFCB-23309BECF5BD}" dt="2023-06-30T17:56:31.854" v="3580" actId="47"/>
          <pc:sldLayoutMkLst>
            <pc:docMk/>
            <pc:sldMasterMk cId="4013981210" sldId="2147483978"/>
            <pc:sldLayoutMk cId="628896645" sldId="2147483995"/>
          </pc:sldLayoutMkLst>
        </pc:sldLayoutChg>
        <pc:sldLayoutChg chg="del">
          <pc:chgData name="GEGIA, Medea" userId="4bf8d474-d3cf-4aa9-b4ef-dc58381c3885" providerId="ADAL" clId="{3B3EEFF3-C665-42E6-BFCB-23309BECF5BD}" dt="2023-06-30T17:36:52.258" v="3230" actId="47"/>
          <pc:sldLayoutMkLst>
            <pc:docMk/>
            <pc:sldMasterMk cId="4013981210" sldId="2147483978"/>
            <pc:sldLayoutMk cId="4229345647" sldId="2147483995"/>
          </pc:sldLayoutMkLst>
        </pc:sldLayoutChg>
      </pc:sldMasterChg>
    </pc:docChg>
  </pc:docChgLst>
  <pc:docChgLst>
    <pc:chgData name="MIRZAYEV, Fuad" userId="638501eb-f281-4067-b6b2-ca51e077bd68" providerId="ADAL" clId="{2A4C6100-3911-40EE-9C3A-92A6419D843F}"/>
    <pc:docChg chg="modSld">
      <pc:chgData name="MIRZAYEV, Fuad" userId="638501eb-f281-4067-b6b2-ca51e077bd68" providerId="ADAL" clId="{2A4C6100-3911-40EE-9C3A-92A6419D843F}" dt="2023-10-02T12:59:08.661" v="5"/>
      <pc:docMkLst>
        <pc:docMk/>
      </pc:docMkLst>
      <pc:sldChg chg="addCm">
        <pc:chgData name="MIRZAYEV, Fuad" userId="638501eb-f281-4067-b6b2-ca51e077bd68" providerId="ADAL" clId="{2A4C6100-3911-40EE-9C3A-92A6419D843F}" dt="2023-10-02T12:59:08.661" v="5"/>
        <pc:sldMkLst>
          <pc:docMk/>
          <pc:sldMk cId="3154403645" sldId="3513"/>
        </pc:sldMkLst>
      </pc:sldChg>
      <pc:sldChg chg="addCm">
        <pc:chgData name="MIRZAYEV, Fuad" userId="638501eb-f281-4067-b6b2-ca51e077bd68" providerId="ADAL" clId="{2A4C6100-3911-40EE-9C3A-92A6419D843F}" dt="2023-10-02T12:55:11.375" v="2"/>
        <pc:sldMkLst>
          <pc:docMk/>
          <pc:sldMk cId="744009679" sldId="3574"/>
        </pc:sldMkLst>
      </pc:sldChg>
      <pc:sldChg chg="addCm">
        <pc:chgData name="MIRZAYEV, Fuad" userId="638501eb-f281-4067-b6b2-ca51e077bd68" providerId="ADAL" clId="{2A4C6100-3911-40EE-9C3A-92A6419D843F}" dt="2023-10-02T12:54:04.395" v="1"/>
        <pc:sldMkLst>
          <pc:docMk/>
          <pc:sldMk cId="3188821538" sldId="3582"/>
        </pc:sldMkLst>
      </pc:sldChg>
      <pc:sldChg chg="modSp mod">
        <pc:chgData name="MIRZAYEV, Fuad" userId="638501eb-f281-4067-b6b2-ca51e077bd68" providerId="ADAL" clId="{2A4C6100-3911-40EE-9C3A-92A6419D843F}" dt="2023-10-02T12:57:07.672" v="4" actId="20577"/>
        <pc:sldMkLst>
          <pc:docMk/>
          <pc:sldMk cId="1853061241" sldId="3591"/>
        </pc:sldMkLst>
      </pc:sldChg>
      <pc:sldChg chg="addCm">
        <pc:chgData name="MIRZAYEV, Fuad" userId="638501eb-f281-4067-b6b2-ca51e077bd68" providerId="ADAL" clId="{2A4C6100-3911-40EE-9C3A-92A6419D843F}" dt="2023-10-02T12:51:43.640" v="0"/>
        <pc:sldMkLst>
          <pc:docMk/>
          <pc:sldMk cId="3653499580" sldId="3597"/>
        </pc:sldMkLst>
      </pc:sldChg>
    </pc:docChg>
  </pc:docChgLst>
  <pc:docChgLst>
    <pc:chgData name="GEGIA, Medea" userId="S::gegiam@who.int::4bf8d474-d3cf-4aa9-b4ef-dc58381c3885" providerId="AD" clId="Web-{77490587-113B-BE02-718E-AE2C2CBC9C96}"/>
    <pc:docChg chg="addSld modSld">
      <pc:chgData name="GEGIA, Medea" userId="S::gegiam@who.int::4bf8d474-d3cf-4aa9-b4ef-dc58381c3885" providerId="AD" clId="Web-{77490587-113B-BE02-718E-AE2C2CBC9C96}" dt="2025-04-04T14:15:57.083" v="12" actId="1076"/>
      <pc:docMkLst>
        <pc:docMk/>
      </pc:docMkLst>
      <pc:sldChg chg="addSp delSp modSp new">
        <pc:chgData name="GEGIA, Medea" userId="S::gegiam@who.int::4bf8d474-d3cf-4aa9-b4ef-dc58381c3885" providerId="AD" clId="Web-{77490587-113B-BE02-718E-AE2C2CBC9C96}" dt="2025-04-04T14:15:57.083" v="12" actId="1076"/>
        <pc:sldMkLst>
          <pc:docMk/>
          <pc:sldMk cId="1552355978" sldId="2147469492"/>
        </pc:sldMkLst>
        <pc:picChg chg="add mod">
          <ac:chgData name="GEGIA, Medea" userId="S::gegiam@who.int::4bf8d474-d3cf-4aa9-b4ef-dc58381c3885" providerId="AD" clId="Web-{77490587-113B-BE02-718E-AE2C2CBC9C96}" dt="2025-04-04T14:15:10.287" v="6" actId="14100"/>
          <ac:picMkLst>
            <pc:docMk/>
            <pc:sldMk cId="1552355978" sldId="2147469492"/>
            <ac:picMk id="4" creationId="{2812491D-2352-21C0-ACA3-B110F752CDE1}"/>
          </ac:picMkLst>
        </pc:picChg>
      </pc:sldChg>
    </pc:docChg>
  </pc:docChgLst>
  <pc:docChgLst>
    <pc:chgData name="FALZON, Dennis" userId="96040e00-08ac-4837-b43b-4740716afd5a" providerId="ADAL" clId="{A2791C66-711E-4D62-8121-ADE141118FC1}"/>
    <pc:docChg chg="custSel modSld sldOrd">
      <pc:chgData name="FALZON, Dennis" userId="96040e00-08ac-4837-b43b-4740716afd5a" providerId="ADAL" clId="{A2791C66-711E-4D62-8121-ADE141118FC1}" dt="2025-04-17T07:19:21.342" v="123" actId="1076"/>
      <pc:docMkLst>
        <pc:docMk/>
      </pc:docMkLst>
      <pc:sldChg chg="modSp mod">
        <pc:chgData name="FALZON, Dennis" userId="96040e00-08ac-4837-b43b-4740716afd5a" providerId="ADAL" clId="{A2791C66-711E-4D62-8121-ADE141118FC1}" dt="2025-04-08T08:53:28.648" v="62" actId="20577"/>
        <pc:sldMkLst>
          <pc:docMk/>
          <pc:sldMk cId="3814185041" sldId="1877"/>
        </pc:sldMkLst>
        <pc:spChg chg="mod">
          <ac:chgData name="FALZON, Dennis" userId="96040e00-08ac-4837-b43b-4740716afd5a" providerId="ADAL" clId="{A2791C66-711E-4D62-8121-ADE141118FC1}" dt="2025-04-08T08:53:28.648" v="62" actId="20577"/>
          <ac:spMkLst>
            <pc:docMk/>
            <pc:sldMk cId="3814185041" sldId="1877"/>
            <ac:spMk id="2" creationId="{85542785-EABE-480B-B72B-66AB661E802A}"/>
          </ac:spMkLst>
        </pc:spChg>
      </pc:sldChg>
      <pc:sldChg chg="addSp delSp modSp mod">
        <pc:chgData name="FALZON, Dennis" userId="96040e00-08ac-4837-b43b-4740716afd5a" providerId="ADAL" clId="{A2791C66-711E-4D62-8121-ADE141118FC1}" dt="2025-04-16T16:32:00.921" v="79" actId="1035"/>
        <pc:sldMkLst>
          <pc:docMk/>
          <pc:sldMk cId="3281311393" sldId="3495"/>
        </pc:sldMkLst>
        <pc:spChg chg="add mod">
          <ac:chgData name="FALZON, Dennis" userId="96040e00-08ac-4837-b43b-4740716afd5a" providerId="ADAL" clId="{A2791C66-711E-4D62-8121-ADE141118FC1}" dt="2025-04-16T16:32:00.921" v="79" actId="1035"/>
          <ac:spMkLst>
            <pc:docMk/>
            <pc:sldMk cId="3281311393" sldId="3495"/>
            <ac:spMk id="3" creationId="{B629CA8E-A00C-5136-89E3-C4C23E0D39D1}"/>
          </ac:spMkLst>
        </pc:spChg>
        <pc:spChg chg="del">
          <ac:chgData name="FALZON, Dennis" userId="96040e00-08ac-4837-b43b-4740716afd5a" providerId="ADAL" clId="{A2791C66-711E-4D62-8121-ADE141118FC1}" dt="2025-04-16T16:31:56.150" v="72" actId="478"/>
          <ac:spMkLst>
            <pc:docMk/>
            <pc:sldMk cId="3281311393" sldId="3495"/>
            <ac:spMk id="12" creationId="{61920983-19A2-DDA9-65D3-861A579BF97F}"/>
          </ac:spMkLst>
        </pc:spChg>
        <pc:picChg chg="add mod">
          <ac:chgData name="FALZON, Dennis" userId="96040e00-08ac-4837-b43b-4740716afd5a" providerId="ADAL" clId="{A2791C66-711E-4D62-8121-ADE141118FC1}" dt="2025-04-16T16:32:00.921" v="79" actId="1035"/>
          <ac:picMkLst>
            <pc:docMk/>
            <pc:sldMk cId="3281311393" sldId="3495"/>
            <ac:picMk id="6" creationId="{D10D6ECE-8480-23AD-6CEA-65D85756A716}"/>
          </ac:picMkLst>
        </pc:picChg>
      </pc:sldChg>
      <pc:sldChg chg="addSp delSp modSp mod">
        <pc:chgData name="FALZON, Dennis" userId="96040e00-08ac-4837-b43b-4740716afd5a" providerId="ADAL" clId="{A2791C66-711E-4D62-8121-ADE141118FC1}" dt="2025-04-16T16:32:08.807" v="87" actId="1036"/>
        <pc:sldMkLst>
          <pc:docMk/>
          <pc:sldMk cId="1650227422" sldId="3518"/>
        </pc:sldMkLst>
        <pc:spChg chg="add mod">
          <ac:chgData name="FALZON, Dennis" userId="96040e00-08ac-4837-b43b-4740716afd5a" providerId="ADAL" clId="{A2791C66-711E-4D62-8121-ADE141118FC1}" dt="2025-04-16T16:32:08.807" v="87" actId="1036"/>
          <ac:spMkLst>
            <pc:docMk/>
            <pc:sldMk cId="1650227422" sldId="3518"/>
            <ac:spMk id="3" creationId="{4066EC54-1FD2-D1FC-69E7-EDD20963BFED}"/>
          </ac:spMkLst>
        </pc:spChg>
        <pc:spChg chg="del">
          <ac:chgData name="FALZON, Dennis" userId="96040e00-08ac-4837-b43b-4740716afd5a" providerId="ADAL" clId="{A2791C66-711E-4D62-8121-ADE141118FC1}" dt="2025-04-16T16:31:46.259" v="70" actId="478"/>
          <ac:spMkLst>
            <pc:docMk/>
            <pc:sldMk cId="1650227422" sldId="3518"/>
            <ac:spMk id="9" creationId="{5323B68C-4C30-4A7D-945D-FB9A21C7F0C3}"/>
          </ac:spMkLst>
        </pc:spChg>
        <pc:picChg chg="add mod">
          <ac:chgData name="FALZON, Dennis" userId="96040e00-08ac-4837-b43b-4740716afd5a" providerId="ADAL" clId="{A2791C66-711E-4D62-8121-ADE141118FC1}" dt="2025-04-16T16:32:08.807" v="87" actId="1036"/>
          <ac:picMkLst>
            <pc:docMk/>
            <pc:sldMk cId="1650227422" sldId="3518"/>
            <ac:picMk id="7" creationId="{3C055A03-88E6-1F53-4906-90B2B4D4DD1A}"/>
          </ac:picMkLst>
        </pc:picChg>
      </pc:sldChg>
      <pc:sldChg chg="addSp delSp modSp mod">
        <pc:chgData name="FALZON, Dennis" userId="96040e00-08ac-4837-b43b-4740716afd5a" providerId="ADAL" clId="{A2791C66-711E-4D62-8121-ADE141118FC1}" dt="2025-04-17T07:19:21.342" v="123" actId="1076"/>
        <pc:sldMkLst>
          <pc:docMk/>
          <pc:sldMk cId="744009679" sldId="3574"/>
        </pc:sldMkLst>
        <pc:spChg chg="add del mod">
          <ac:chgData name="FALZON, Dennis" userId="96040e00-08ac-4837-b43b-4740716afd5a" providerId="ADAL" clId="{A2791C66-711E-4D62-8121-ADE141118FC1}" dt="2025-04-17T07:19:13.919" v="121" actId="478"/>
          <ac:spMkLst>
            <pc:docMk/>
            <pc:sldMk cId="744009679" sldId="3574"/>
            <ac:spMk id="8" creationId="{4A2D00D4-CA4E-01BF-17F9-DDBF19F230B7}"/>
          </ac:spMkLst>
        </pc:spChg>
        <pc:spChg chg="del">
          <ac:chgData name="FALZON, Dennis" userId="96040e00-08ac-4837-b43b-4740716afd5a" providerId="ADAL" clId="{A2791C66-711E-4D62-8121-ADE141118FC1}" dt="2025-04-16T16:32:38.138" v="94" actId="478"/>
          <ac:spMkLst>
            <pc:docMk/>
            <pc:sldMk cId="744009679" sldId="3574"/>
            <ac:spMk id="10" creationId="{E9CD0ABF-8C67-FD00-4D49-CFCEDA9E2923}"/>
          </ac:spMkLst>
        </pc:spChg>
        <pc:spChg chg="add mod">
          <ac:chgData name="FALZON, Dennis" userId="96040e00-08ac-4837-b43b-4740716afd5a" providerId="ADAL" clId="{A2791C66-711E-4D62-8121-ADE141118FC1}" dt="2025-04-16T16:33:37.983" v="105" actId="1076"/>
          <ac:spMkLst>
            <pc:docMk/>
            <pc:sldMk cId="744009679" sldId="3574"/>
            <ac:spMk id="12" creationId="{9469EB8C-AB44-15A2-27AF-AB78581009CC}"/>
          </ac:spMkLst>
        </pc:spChg>
        <pc:spChg chg="add mod">
          <ac:chgData name="FALZON, Dennis" userId="96040e00-08ac-4837-b43b-4740716afd5a" providerId="ADAL" clId="{A2791C66-711E-4D62-8121-ADE141118FC1}" dt="2025-04-17T07:19:21.342" v="123" actId="1076"/>
          <ac:spMkLst>
            <pc:docMk/>
            <pc:sldMk cId="744009679" sldId="3574"/>
            <ac:spMk id="13" creationId="{7864C47E-627C-2E92-AA26-19614020C525}"/>
          </ac:spMkLst>
        </pc:spChg>
        <pc:graphicFrameChg chg="mod">
          <ac:chgData name="FALZON, Dennis" userId="96040e00-08ac-4837-b43b-4740716afd5a" providerId="ADAL" clId="{A2791C66-711E-4D62-8121-ADE141118FC1}" dt="2025-04-16T16:35:06.706" v="120" actId="1076"/>
          <ac:graphicFrameMkLst>
            <pc:docMk/>
            <pc:sldMk cId="744009679" sldId="3574"/>
            <ac:graphicFrameMk id="7" creationId="{24FE0B95-EF0E-E6FA-6009-1C26CC19050D}"/>
          </ac:graphicFrameMkLst>
        </pc:graphicFrameChg>
        <pc:picChg chg="mod">
          <ac:chgData name="FALZON, Dennis" userId="96040e00-08ac-4837-b43b-4740716afd5a" providerId="ADAL" clId="{A2791C66-711E-4D62-8121-ADE141118FC1}" dt="2025-04-16T16:33:23.142" v="103" actId="1076"/>
          <ac:picMkLst>
            <pc:docMk/>
            <pc:sldMk cId="744009679" sldId="3574"/>
            <ac:picMk id="9" creationId="{51E53B80-CB58-F4B9-F133-CCC2221AC4F1}"/>
          </ac:picMkLst>
        </pc:picChg>
        <pc:picChg chg="add mod">
          <ac:chgData name="FALZON, Dennis" userId="96040e00-08ac-4837-b43b-4740716afd5a" providerId="ADAL" clId="{A2791C66-711E-4D62-8121-ADE141118FC1}" dt="2025-04-17T07:19:14.934" v="122"/>
          <ac:picMkLst>
            <pc:docMk/>
            <pc:sldMk cId="744009679" sldId="3574"/>
            <ac:picMk id="10" creationId="{8D60C60C-A07E-5E06-9811-79A8CAC2AD76}"/>
          </ac:picMkLst>
        </pc:picChg>
        <pc:picChg chg="add del mod">
          <ac:chgData name="FALZON, Dennis" userId="96040e00-08ac-4837-b43b-4740716afd5a" providerId="ADAL" clId="{A2791C66-711E-4D62-8121-ADE141118FC1}" dt="2025-04-17T07:19:13.919" v="121" actId="478"/>
          <ac:picMkLst>
            <pc:docMk/>
            <pc:sldMk cId="744009679" sldId="3574"/>
            <ac:picMk id="11" creationId="{710FEB13-ADF0-2E51-95C6-CB0C0E1B80A5}"/>
          </ac:picMkLst>
        </pc:picChg>
      </pc:sldChg>
      <pc:sldChg chg="modTransition">
        <pc:chgData name="FALZON, Dennis" userId="96040e00-08ac-4837-b43b-4740716afd5a" providerId="ADAL" clId="{A2791C66-711E-4D62-8121-ADE141118FC1}" dt="2025-04-03T14:59:10.099" v="0"/>
        <pc:sldMkLst>
          <pc:docMk/>
          <pc:sldMk cId="3923440409" sldId="3586"/>
        </pc:sldMkLst>
      </pc:sldChg>
      <pc:sldChg chg="addSp delSp modSp mod ord">
        <pc:chgData name="FALZON, Dennis" userId="96040e00-08ac-4837-b43b-4740716afd5a" providerId="ADAL" clId="{A2791C66-711E-4D62-8121-ADE141118FC1}" dt="2025-04-16T11:27:59.870" v="69" actId="1037"/>
        <pc:sldMkLst>
          <pc:docMk/>
          <pc:sldMk cId="1552355978" sldId="2147469492"/>
        </pc:sldMkLst>
        <pc:spChg chg="add mod">
          <ac:chgData name="FALZON, Dennis" userId="96040e00-08ac-4837-b43b-4740716afd5a" providerId="ADAL" clId="{A2791C66-711E-4D62-8121-ADE141118FC1}" dt="2025-04-07T07:27:13.944" v="15" actId="20577"/>
          <ac:spMkLst>
            <pc:docMk/>
            <pc:sldMk cId="1552355978" sldId="2147469492"/>
            <ac:spMk id="3" creationId="{A445EA81-3A7C-0C25-802B-4E8AB08AD03A}"/>
          </ac:spMkLst>
        </pc:spChg>
        <pc:spChg chg="add del mod">
          <ac:chgData name="FALZON, Dennis" userId="96040e00-08ac-4837-b43b-4740716afd5a" providerId="ADAL" clId="{A2791C66-711E-4D62-8121-ADE141118FC1}" dt="2025-04-16T11:27:37.090" v="63" actId="478"/>
          <ac:spMkLst>
            <pc:docMk/>
            <pc:sldMk cId="1552355978" sldId="2147469492"/>
            <ac:spMk id="7" creationId="{A696ABE1-F774-03D4-AAC8-E2FBE97D2F7D}"/>
          </ac:spMkLst>
        </pc:spChg>
        <pc:spChg chg="add mod">
          <ac:chgData name="FALZON, Dennis" userId="96040e00-08ac-4837-b43b-4740716afd5a" providerId="ADAL" clId="{A2791C66-711E-4D62-8121-ADE141118FC1}" dt="2025-04-07T07:36:21.180" v="60" actId="1076"/>
          <ac:spMkLst>
            <pc:docMk/>
            <pc:sldMk cId="1552355978" sldId="2147469492"/>
            <ac:spMk id="8" creationId="{F12A2FFF-C748-E145-5BD9-5BE2B7FC4104}"/>
          </ac:spMkLst>
        </pc:spChg>
        <pc:picChg chg="del mod modCrop">
          <ac:chgData name="FALZON, Dennis" userId="96040e00-08ac-4837-b43b-4740716afd5a" providerId="ADAL" clId="{A2791C66-711E-4D62-8121-ADE141118FC1}" dt="2025-04-16T11:27:50.513" v="65" actId="21"/>
          <ac:picMkLst>
            <pc:docMk/>
            <pc:sldMk cId="1552355978" sldId="2147469492"/>
            <ac:picMk id="4" creationId="{2812491D-2352-21C0-ACA3-B110F752CDE1}"/>
          </ac:picMkLst>
        </pc:picChg>
        <pc:picChg chg="add mod">
          <ac:chgData name="FALZON, Dennis" userId="96040e00-08ac-4837-b43b-4740716afd5a" providerId="ADAL" clId="{A2791C66-711E-4D62-8121-ADE141118FC1}" dt="2025-04-07T07:28:13.961" v="55" actId="1037"/>
          <ac:picMkLst>
            <pc:docMk/>
            <pc:sldMk cId="1552355978" sldId="2147469492"/>
            <ac:picMk id="6" creationId="{FBE21139-67C0-3704-3C27-E27BC4BCC053}"/>
          </ac:picMkLst>
        </pc:picChg>
        <pc:picChg chg="add mod">
          <ac:chgData name="FALZON, Dennis" userId="96040e00-08ac-4837-b43b-4740716afd5a" providerId="ADAL" clId="{A2791C66-711E-4D62-8121-ADE141118FC1}" dt="2025-04-16T11:27:59.870" v="69" actId="1037"/>
          <ac:picMkLst>
            <pc:docMk/>
            <pc:sldMk cId="1552355978" sldId="2147469492"/>
            <ac:picMk id="9" creationId="{87A24CFF-C22A-5A39-44AE-C7D1BD9B24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B368E-3785-4104-8185-8E0A19447CEB}"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F2A32ADE-8203-4A62-B803-2F422C2AF564}">
      <dgm:prSet custT="1"/>
      <dgm:spPr/>
      <dgm:t>
        <a:bodyPr anchor="t"/>
        <a:lstStyle/>
        <a:p>
          <a:pPr algn="l"/>
          <a:r>
            <a:rPr lang="en-US" sz="1800" b="0">
              <a:latin typeface="+mj-lt"/>
            </a:rPr>
            <a:t>Recommendation 2: </a:t>
          </a:r>
        </a:p>
        <a:p>
          <a:pPr algn="l"/>
          <a:r>
            <a:rPr lang="en-US" sz="1800" b="0">
              <a:latin typeface="+mj-lt"/>
            </a:rPr>
            <a:t>Wherever feasible, the optimal dosing frequency for new patients with pulmonary TB is daily throughout the course of therapy. </a:t>
          </a:r>
        </a:p>
        <a:p>
          <a:pPr algn="l"/>
          <a:r>
            <a:rPr lang="en-US" sz="1800" b="0">
              <a:latin typeface="+mj-lt"/>
            </a:rPr>
            <a:t>(strong recommendation, high certainty of evidence)</a:t>
          </a:r>
        </a:p>
        <a:p>
          <a:pPr algn="l"/>
          <a:endParaRPr lang="en-US" sz="1800" b="0">
            <a:latin typeface="+mj-lt"/>
          </a:endParaRPr>
        </a:p>
      </dgm:t>
    </dgm:pt>
    <dgm:pt modelId="{D4E101DB-C225-483D-B49C-559F5CE2EBD4}" type="parTrans" cxnId="{244EB988-6125-451E-B0B8-0AC7D0239467}">
      <dgm:prSet/>
      <dgm:spPr/>
      <dgm:t>
        <a:bodyPr/>
        <a:lstStyle/>
        <a:p>
          <a:pPr algn="l"/>
          <a:endParaRPr lang="en-US" sz="1600" b="0">
            <a:latin typeface="+mj-lt"/>
          </a:endParaRPr>
        </a:p>
      </dgm:t>
    </dgm:pt>
    <dgm:pt modelId="{F90C49F3-AAB1-44A5-97F9-D9A87D71B84A}" type="sibTrans" cxnId="{244EB988-6125-451E-B0B8-0AC7D0239467}">
      <dgm:prSet/>
      <dgm:spPr/>
      <dgm:t>
        <a:bodyPr/>
        <a:lstStyle/>
        <a:p>
          <a:pPr algn="l"/>
          <a:endParaRPr lang="en-US" sz="1600" b="0">
            <a:latin typeface="+mj-lt"/>
          </a:endParaRPr>
        </a:p>
      </dgm:t>
    </dgm:pt>
    <dgm:pt modelId="{6632A5E8-74C4-4672-98A8-0E984AF97A25}">
      <dgm:prSet custT="1"/>
      <dgm:spPr/>
      <dgm:t>
        <a:bodyPr spcFirstLastPara="0" vert="horz" wrap="square" lIns="45720" tIns="45720" rIns="45720" bIns="45720" numCol="1" spcCol="1270" anchor="t" anchorCtr="0"/>
        <a:lstStyle/>
        <a:p>
          <a:pPr algn="l"/>
          <a:r>
            <a:rPr lang="en-US" sz="1800" b="0" kern="1200">
              <a:latin typeface="+mj-lt"/>
            </a:rPr>
            <a:t>Recommendation 3: </a:t>
          </a:r>
        </a:p>
        <a:p>
          <a:pPr algn="l"/>
          <a:r>
            <a:rPr lang="en-US" sz="1800" b="0" kern="1200">
              <a:latin typeface="+mj-lt"/>
              <a:ea typeface="+mn-ea"/>
              <a:cs typeface="+mn-cs"/>
            </a:rPr>
            <a:t>In all patients with DS PTB, the use of 3x dosing is not recommended in both the intensive and continuation phases of therapy, and daily dosing remains the recommended dosing frequency</a:t>
          </a:r>
        </a:p>
        <a:p>
          <a:pPr algn="l"/>
          <a:r>
            <a:rPr lang="en-US" sz="1800" b="0" kern="1200">
              <a:latin typeface="+mj-lt"/>
            </a:rPr>
            <a:t>(conditional recommendation, very low certainty of evidence).</a:t>
          </a:r>
        </a:p>
      </dgm:t>
    </dgm:pt>
    <dgm:pt modelId="{BE22FF80-A0E9-4EDB-978A-8C7EA3CAE9BC}" type="parTrans" cxnId="{E5456EFF-7E6C-4471-934A-1A8206D01E41}">
      <dgm:prSet/>
      <dgm:spPr/>
      <dgm:t>
        <a:bodyPr/>
        <a:lstStyle/>
        <a:p>
          <a:pPr algn="l"/>
          <a:endParaRPr lang="en-US" sz="1600" b="0">
            <a:latin typeface="+mj-lt"/>
          </a:endParaRPr>
        </a:p>
      </dgm:t>
    </dgm:pt>
    <dgm:pt modelId="{D79BA738-581A-425F-975D-5C44AAA1C4A5}" type="sibTrans" cxnId="{E5456EFF-7E6C-4471-934A-1A8206D01E41}">
      <dgm:prSet/>
      <dgm:spPr/>
      <dgm:t>
        <a:bodyPr/>
        <a:lstStyle/>
        <a:p>
          <a:pPr algn="l"/>
          <a:endParaRPr lang="en-US" sz="1600" b="0">
            <a:latin typeface="+mj-lt"/>
          </a:endParaRPr>
        </a:p>
      </dgm:t>
    </dgm:pt>
    <dgm:pt modelId="{41056B13-309E-49AF-B96E-530ECF72C384}">
      <dgm:prSet custT="1"/>
      <dgm:spPr/>
      <dgm:t>
        <a:bodyPr spcFirstLastPara="0" vert="horz" wrap="square" lIns="45720" tIns="45720" rIns="45720" bIns="45720" numCol="1" spcCol="1270" anchor="t" anchorCtr="0"/>
        <a:lstStyle/>
        <a:p>
          <a:pPr algn="l">
            <a:buNone/>
          </a:pPr>
          <a:r>
            <a:rPr lang="en-US" sz="1800" b="0" kern="1200">
              <a:latin typeface="+mj-lt"/>
            </a:rPr>
            <a:t>Recommendation 4: </a:t>
          </a:r>
        </a:p>
        <a:p>
          <a:pPr algn="l">
            <a:buNone/>
          </a:pPr>
          <a:r>
            <a:rPr lang="en-US" sz="1800" b="0" kern="1200">
              <a:latin typeface="+mj-lt"/>
              <a:ea typeface="+mn-ea"/>
              <a:cs typeface="+mn-cs"/>
            </a:rPr>
            <a:t>The use of fix-dose combination (FDC)  is recommended over separate drug formulations in treatment of patients with DS-TB.</a:t>
          </a:r>
        </a:p>
        <a:p>
          <a:pPr algn="l">
            <a:buNone/>
          </a:pPr>
          <a:r>
            <a:rPr lang="en-US" sz="1800" b="0" kern="1200">
              <a:latin typeface="+mj-lt"/>
            </a:rPr>
            <a:t>(conditional recommendation,  low certainty of evidence)</a:t>
          </a:r>
        </a:p>
      </dgm:t>
    </dgm:pt>
    <dgm:pt modelId="{48FE3B42-0D1E-48B8-B42B-7FE1D59009E7}" type="parTrans" cxnId="{E30E2555-92CA-441A-A2FF-38A9C5847247}">
      <dgm:prSet/>
      <dgm:spPr/>
      <dgm:t>
        <a:bodyPr/>
        <a:lstStyle/>
        <a:p>
          <a:pPr algn="l"/>
          <a:endParaRPr lang="en-US" sz="1600" b="0">
            <a:latin typeface="+mj-lt"/>
          </a:endParaRPr>
        </a:p>
      </dgm:t>
    </dgm:pt>
    <dgm:pt modelId="{6AEBCF11-0834-4334-A60F-E26C2383A903}" type="sibTrans" cxnId="{E30E2555-92CA-441A-A2FF-38A9C5847247}">
      <dgm:prSet/>
      <dgm:spPr/>
      <dgm:t>
        <a:bodyPr/>
        <a:lstStyle/>
        <a:p>
          <a:pPr algn="l"/>
          <a:endParaRPr lang="en-US" sz="1600" b="0">
            <a:latin typeface="+mj-lt"/>
          </a:endParaRPr>
        </a:p>
      </dgm:t>
    </dgm:pt>
    <dgm:pt modelId="{A4EDC05B-A6FC-4CAB-9C5F-30F1688657AD}">
      <dgm:prSet custT="1"/>
      <dgm:spPr/>
      <dgm:t>
        <a:bodyPr spcFirstLastPara="0" vert="horz" wrap="square" lIns="45720" tIns="45720" rIns="45720" bIns="45720" numCol="1" spcCol="1270" anchor="t" anchorCtr="0"/>
        <a:lstStyle/>
        <a:p>
          <a:pPr algn="l">
            <a:buNone/>
          </a:pPr>
          <a:r>
            <a:rPr lang="en-US" sz="1600" b="0" kern="1200">
              <a:latin typeface="+mj-lt"/>
            </a:rPr>
            <a:t>Recommendation 5: </a:t>
          </a:r>
        </a:p>
        <a:p>
          <a:pPr algn="l">
            <a:buNone/>
          </a:pPr>
          <a:r>
            <a:rPr lang="en-US" sz="1600" b="0" kern="1200">
              <a:latin typeface="+mj-lt"/>
            </a:rPr>
            <a:t>In new PTB patients treated with the regimen containing rifampicin throughout treatment, if a positive sputum smear is found at completion of the intensive phase, the extension of the intensive phase is not recommended .</a:t>
          </a:r>
        </a:p>
        <a:p>
          <a:pPr algn="l"/>
          <a:r>
            <a:rPr lang="en-US" sz="1600" b="0" kern="1200">
              <a:latin typeface="+mj-lt"/>
            </a:rPr>
            <a:t>(strong recommendation, high certainty of evidence)</a:t>
          </a:r>
        </a:p>
      </dgm:t>
    </dgm:pt>
    <dgm:pt modelId="{3EC4971F-5382-462E-B5AF-93A9D4F03C53}" type="parTrans" cxnId="{A8AD98CC-84C5-450D-8D5B-A0730B454239}">
      <dgm:prSet/>
      <dgm:spPr/>
      <dgm:t>
        <a:bodyPr/>
        <a:lstStyle/>
        <a:p>
          <a:pPr algn="l"/>
          <a:endParaRPr lang="en-US" sz="1600" b="0">
            <a:latin typeface="+mj-lt"/>
          </a:endParaRPr>
        </a:p>
      </dgm:t>
    </dgm:pt>
    <dgm:pt modelId="{C5CA99C2-208B-41E6-93AC-7D4D42ED9497}" type="sibTrans" cxnId="{A8AD98CC-84C5-450D-8D5B-A0730B454239}">
      <dgm:prSet/>
      <dgm:spPr/>
      <dgm:t>
        <a:bodyPr/>
        <a:lstStyle/>
        <a:p>
          <a:pPr algn="l"/>
          <a:endParaRPr lang="en-US" sz="1600" b="0">
            <a:latin typeface="+mj-lt"/>
          </a:endParaRPr>
        </a:p>
      </dgm:t>
    </dgm:pt>
    <dgm:pt modelId="{7FB49735-43DE-418A-8E51-BEC8AE6C89F7}" type="pres">
      <dgm:prSet presAssocID="{4FDB368E-3785-4104-8185-8E0A19447CEB}" presName="diagram" presStyleCnt="0">
        <dgm:presLayoutVars>
          <dgm:dir/>
          <dgm:resizeHandles val="exact"/>
        </dgm:presLayoutVars>
      </dgm:prSet>
      <dgm:spPr/>
    </dgm:pt>
    <dgm:pt modelId="{A02A9F0E-2DE6-41DC-930D-7DAE509543C2}" type="pres">
      <dgm:prSet presAssocID="{F2A32ADE-8203-4A62-B803-2F422C2AF564}" presName="node" presStyleLbl="node1" presStyleIdx="0" presStyleCnt="4" custScaleX="119367">
        <dgm:presLayoutVars>
          <dgm:bulletEnabled val="1"/>
        </dgm:presLayoutVars>
      </dgm:prSet>
      <dgm:spPr/>
    </dgm:pt>
    <dgm:pt modelId="{D0342F43-88B1-41DD-8EFF-A6AAD2C4B449}" type="pres">
      <dgm:prSet presAssocID="{F90C49F3-AAB1-44A5-97F9-D9A87D71B84A}" presName="sibTrans" presStyleCnt="0"/>
      <dgm:spPr/>
    </dgm:pt>
    <dgm:pt modelId="{50184FE2-9EA6-4E8B-9BC8-DCEEB5C87BB8}" type="pres">
      <dgm:prSet presAssocID="{6632A5E8-74C4-4672-98A8-0E984AF97A25}" presName="node" presStyleLbl="node1" presStyleIdx="1" presStyleCnt="4" custScaleX="120873">
        <dgm:presLayoutVars>
          <dgm:bulletEnabled val="1"/>
        </dgm:presLayoutVars>
      </dgm:prSet>
      <dgm:spPr>
        <a:xfrm>
          <a:off x="5978447" y="2698"/>
          <a:ext cx="2498046" cy="1498827"/>
        </a:xfrm>
        <a:prstGeom prst="rect">
          <a:avLst/>
        </a:prstGeom>
      </dgm:spPr>
    </dgm:pt>
    <dgm:pt modelId="{445F0378-C20D-483E-A84E-679C7C97F17C}" type="pres">
      <dgm:prSet presAssocID="{D79BA738-581A-425F-975D-5C44AAA1C4A5}" presName="sibTrans" presStyleCnt="0"/>
      <dgm:spPr/>
    </dgm:pt>
    <dgm:pt modelId="{DF2F4A3A-9F8A-4F0B-9564-353D708F50FB}" type="pres">
      <dgm:prSet presAssocID="{41056B13-309E-49AF-B96E-530ECF72C384}" presName="node" presStyleLbl="node1" presStyleIdx="2" presStyleCnt="4" custScaleX="121616" custLinFactNeighborX="731" custLinFactNeighborY="-7249">
        <dgm:presLayoutVars>
          <dgm:bulletEnabled val="1"/>
        </dgm:presLayoutVars>
      </dgm:prSet>
      <dgm:spPr/>
    </dgm:pt>
    <dgm:pt modelId="{A0957A49-00D7-4611-84DB-0C8DDE6F27E8}" type="pres">
      <dgm:prSet presAssocID="{6AEBCF11-0834-4334-A60F-E26C2383A903}" presName="sibTrans" presStyleCnt="0"/>
      <dgm:spPr/>
    </dgm:pt>
    <dgm:pt modelId="{F9BABCAF-89F3-4279-85E6-08182831D623}" type="pres">
      <dgm:prSet presAssocID="{A4EDC05B-A6FC-4CAB-9C5F-30F1688657AD}" presName="node" presStyleLbl="node1" presStyleIdx="3" presStyleCnt="4" custScaleX="121098" custLinFactNeighborX="-1476" custLinFactNeighborY="-6757">
        <dgm:presLayoutVars>
          <dgm:bulletEnabled val="1"/>
        </dgm:presLayoutVars>
      </dgm:prSet>
      <dgm:spPr/>
    </dgm:pt>
  </dgm:ptLst>
  <dgm:cxnLst>
    <dgm:cxn modelId="{19E5FD18-A156-4684-8077-F013EFEC683B}" type="presOf" srcId="{4FDB368E-3785-4104-8185-8E0A19447CEB}" destId="{7FB49735-43DE-418A-8E51-BEC8AE6C89F7}" srcOrd="0" destOrd="0" presId="urn:microsoft.com/office/officeart/2005/8/layout/default"/>
    <dgm:cxn modelId="{31216E32-5041-4987-9C02-D7930DD57E92}" type="presOf" srcId="{A4EDC05B-A6FC-4CAB-9C5F-30F1688657AD}" destId="{F9BABCAF-89F3-4279-85E6-08182831D623}" srcOrd="0" destOrd="0" presId="urn:microsoft.com/office/officeart/2005/8/layout/default"/>
    <dgm:cxn modelId="{68FECE41-9B1B-4D8C-A5B6-8FABBFA42E55}" type="presOf" srcId="{6632A5E8-74C4-4672-98A8-0E984AF97A25}" destId="{50184FE2-9EA6-4E8B-9BC8-DCEEB5C87BB8}" srcOrd="0" destOrd="0" presId="urn:microsoft.com/office/officeart/2005/8/layout/default"/>
    <dgm:cxn modelId="{40546F44-5D52-4E3E-A373-B72893DE1FBE}" type="presOf" srcId="{F2A32ADE-8203-4A62-B803-2F422C2AF564}" destId="{A02A9F0E-2DE6-41DC-930D-7DAE509543C2}" srcOrd="0" destOrd="0" presId="urn:microsoft.com/office/officeart/2005/8/layout/default"/>
    <dgm:cxn modelId="{D08C0F4B-158B-4B0C-9B05-ED3634B9A75B}" type="presOf" srcId="{41056B13-309E-49AF-B96E-530ECF72C384}" destId="{DF2F4A3A-9F8A-4F0B-9564-353D708F50FB}" srcOrd="0" destOrd="0" presId="urn:microsoft.com/office/officeart/2005/8/layout/default"/>
    <dgm:cxn modelId="{E30E2555-92CA-441A-A2FF-38A9C5847247}" srcId="{4FDB368E-3785-4104-8185-8E0A19447CEB}" destId="{41056B13-309E-49AF-B96E-530ECF72C384}" srcOrd="2" destOrd="0" parTransId="{48FE3B42-0D1E-48B8-B42B-7FE1D59009E7}" sibTransId="{6AEBCF11-0834-4334-A60F-E26C2383A903}"/>
    <dgm:cxn modelId="{244EB988-6125-451E-B0B8-0AC7D0239467}" srcId="{4FDB368E-3785-4104-8185-8E0A19447CEB}" destId="{F2A32ADE-8203-4A62-B803-2F422C2AF564}" srcOrd="0" destOrd="0" parTransId="{D4E101DB-C225-483D-B49C-559F5CE2EBD4}" sibTransId="{F90C49F3-AAB1-44A5-97F9-D9A87D71B84A}"/>
    <dgm:cxn modelId="{A8AD98CC-84C5-450D-8D5B-A0730B454239}" srcId="{4FDB368E-3785-4104-8185-8E0A19447CEB}" destId="{A4EDC05B-A6FC-4CAB-9C5F-30F1688657AD}" srcOrd="3" destOrd="0" parTransId="{3EC4971F-5382-462E-B5AF-93A9D4F03C53}" sibTransId="{C5CA99C2-208B-41E6-93AC-7D4D42ED9497}"/>
    <dgm:cxn modelId="{E5456EFF-7E6C-4471-934A-1A8206D01E41}" srcId="{4FDB368E-3785-4104-8185-8E0A19447CEB}" destId="{6632A5E8-74C4-4672-98A8-0E984AF97A25}" srcOrd="1" destOrd="0" parTransId="{BE22FF80-A0E9-4EDB-978A-8C7EA3CAE9BC}" sibTransId="{D79BA738-581A-425F-975D-5C44AAA1C4A5}"/>
    <dgm:cxn modelId="{A3D81AFB-DAB8-483E-AD67-E30047BD28D3}" type="presParOf" srcId="{7FB49735-43DE-418A-8E51-BEC8AE6C89F7}" destId="{A02A9F0E-2DE6-41DC-930D-7DAE509543C2}" srcOrd="0" destOrd="0" presId="urn:microsoft.com/office/officeart/2005/8/layout/default"/>
    <dgm:cxn modelId="{99C740B2-0950-41B0-8E34-B7533D10F8D3}" type="presParOf" srcId="{7FB49735-43DE-418A-8E51-BEC8AE6C89F7}" destId="{D0342F43-88B1-41DD-8EFF-A6AAD2C4B449}" srcOrd="1" destOrd="0" presId="urn:microsoft.com/office/officeart/2005/8/layout/default"/>
    <dgm:cxn modelId="{24D01B52-E8E4-4C5E-A0A7-D8E77D48FE73}" type="presParOf" srcId="{7FB49735-43DE-418A-8E51-BEC8AE6C89F7}" destId="{50184FE2-9EA6-4E8B-9BC8-DCEEB5C87BB8}" srcOrd="2" destOrd="0" presId="urn:microsoft.com/office/officeart/2005/8/layout/default"/>
    <dgm:cxn modelId="{8EA55018-895E-41CA-B097-DF3172762221}" type="presParOf" srcId="{7FB49735-43DE-418A-8E51-BEC8AE6C89F7}" destId="{445F0378-C20D-483E-A84E-679C7C97F17C}" srcOrd="3" destOrd="0" presId="urn:microsoft.com/office/officeart/2005/8/layout/default"/>
    <dgm:cxn modelId="{F7055DAE-61B4-4DFC-B645-BEB0240C396C}" type="presParOf" srcId="{7FB49735-43DE-418A-8E51-BEC8AE6C89F7}" destId="{DF2F4A3A-9F8A-4F0B-9564-353D708F50FB}" srcOrd="4" destOrd="0" presId="urn:microsoft.com/office/officeart/2005/8/layout/default"/>
    <dgm:cxn modelId="{A4DC5CAA-2E6C-43B0-9743-31B59500C99A}" type="presParOf" srcId="{7FB49735-43DE-418A-8E51-BEC8AE6C89F7}" destId="{A0957A49-00D7-4611-84DB-0C8DDE6F27E8}" srcOrd="5" destOrd="0" presId="urn:microsoft.com/office/officeart/2005/8/layout/default"/>
    <dgm:cxn modelId="{66AEFB60-00BB-46EA-B9AC-B2F4C7248CD2}" type="presParOf" srcId="{7FB49735-43DE-418A-8E51-BEC8AE6C89F7}" destId="{F9BABCAF-89F3-4279-85E6-08182831D6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36A8-C105-46DC-9E55-66BA58342615}"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E9365C79-DFC3-44E1-8E5F-A366B43C7053}">
      <dgm:prSet phldrT="[Text]" custT="1"/>
      <dgm:spPr/>
      <dgm:t>
        <a:bodyPr/>
        <a:lstStyle/>
        <a:p>
          <a:pPr>
            <a:buNone/>
          </a:pPr>
          <a:r>
            <a:rPr lang="en-US" sz="2800" b="0">
              <a:solidFill>
                <a:schemeClr val="bg1"/>
              </a:solidFill>
            </a:rPr>
            <a:t>2</a:t>
          </a:r>
          <a:r>
            <a:rPr lang="en-US" sz="2800" b="0" baseline="0">
              <a:solidFill>
                <a:schemeClr val="bg1"/>
              </a:solidFill>
            </a:rPr>
            <a:t>HRZE/4HR</a:t>
          </a:r>
          <a:endParaRPr lang="en-US" sz="2800" b="0" dirty="0">
            <a:solidFill>
              <a:schemeClr val="bg1"/>
            </a:solidFill>
          </a:endParaRPr>
        </a:p>
      </dgm:t>
    </dgm:pt>
    <dgm:pt modelId="{B1E3AB8E-E491-4A5B-BFEB-4DDE2A3757FA}" type="parTrans" cxnId="{12693102-FA73-4A8F-98D1-53C9752D6E6B}">
      <dgm:prSet/>
      <dgm:spPr/>
      <dgm:t>
        <a:bodyPr/>
        <a:lstStyle/>
        <a:p>
          <a:endParaRPr lang="en-US"/>
        </a:p>
      </dgm:t>
    </dgm:pt>
    <dgm:pt modelId="{01A93733-C66C-4870-9967-4460AF9A88D4}" type="sibTrans" cxnId="{12693102-FA73-4A8F-98D1-53C9752D6E6B}">
      <dgm:prSet/>
      <dgm:spPr/>
      <dgm:t>
        <a:bodyPr/>
        <a:lstStyle/>
        <a:p>
          <a:endParaRPr lang="en-US"/>
        </a:p>
      </dgm:t>
    </dgm:pt>
    <dgm:pt modelId="{594E2C7E-9D62-478B-A7A4-973B1EE0B9AA}">
      <dgm:prSet phldrT="[Text]" custT="1"/>
      <dgm:spPr>
        <a:ln>
          <a:solidFill>
            <a:srgbClr val="00205C"/>
          </a:solidFill>
        </a:ln>
      </dgm:spPr>
      <dgm:t>
        <a:bodyPr/>
        <a:lstStyle/>
        <a:p>
          <a:pPr rtl="0"/>
          <a:r>
            <a:rPr lang="en-US" sz="1600"/>
            <a:t>Applicable for ages 12 years old and above</a:t>
          </a:r>
          <a:endParaRPr lang="en-US" sz="1600" dirty="0"/>
        </a:p>
      </dgm:t>
    </dgm:pt>
    <dgm:pt modelId="{6BABE55E-1DE2-4ABB-AC67-A049BDF99919}" type="parTrans" cxnId="{AA461E4E-4C6E-4AF0-ACE4-4A6FB57E32E9}">
      <dgm:prSet/>
      <dgm:spPr/>
      <dgm:t>
        <a:bodyPr/>
        <a:lstStyle/>
        <a:p>
          <a:endParaRPr lang="en-US"/>
        </a:p>
      </dgm:t>
    </dgm:pt>
    <dgm:pt modelId="{922DFEDC-9ACE-4443-9A8E-0B72130EB612}" type="sibTrans" cxnId="{AA461E4E-4C6E-4AF0-ACE4-4A6FB57E32E9}">
      <dgm:prSet/>
      <dgm:spPr/>
      <dgm:t>
        <a:bodyPr/>
        <a:lstStyle/>
        <a:p>
          <a:endParaRPr lang="en-US"/>
        </a:p>
      </dgm:t>
    </dgm:pt>
    <dgm:pt modelId="{5ECCA1A5-4E01-48ED-950A-99BCC5A4BE46}">
      <dgm:prSet phldrT="[Text]" custT="1"/>
      <dgm:spPr>
        <a:solidFill>
          <a:srgbClr val="80A6D5"/>
        </a:solidFill>
      </dgm:spPr>
      <dgm:t>
        <a:bodyPr/>
        <a:lstStyle/>
        <a:p>
          <a:r>
            <a:rPr lang="en-US" sz="2800" b="0">
              <a:solidFill>
                <a:schemeClr val="tx2"/>
              </a:solidFill>
            </a:rPr>
            <a:t>2HRZ(E)/2HR</a:t>
          </a:r>
          <a:endParaRPr lang="en-US" sz="2800" b="0" dirty="0">
            <a:solidFill>
              <a:schemeClr val="tx2"/>
            </a:solidFill>
          </a:endParaRPr>
        </a:p>
      </dgm:t>
    </dgm:pt>
    <dgm:pt modelId="{E89C61D2-3134-4A18-BE83-224EB31B449E}" type="parTrans" cxnId="{50C963B8-7C28-431E-A815-B521344EF877}">
      <dgm:prSet/>
      <dgm:spPr/>
      <dgm:t>
        <a:bodyPr/>
        <a:lstStyle/>
        <a:p>
          <a:endParaRPr lang="en-US"/>
        </a:p>
      </dgm:t>
    </dgm:pt>
    <dgm:pt modelId="{E2DA1140-9048-463B-AD1B-10D38EE1D1B8}" type="sibTrans" cxnId="{50C963B8-7C28-431E-A815-B521344EF877}">
      <dgm:prSet/>
      <dgm:spPr/>
      <dgm:t>
        <a:bodyPr/>
        <a:lstStyle/>
        <a:p>
          <a:endParaRPr lang="en-US"/>
        </a:p>
      </dgm:t>
    </dgm:pt>
    <dgm:pt modelId="{E0B07145-A1E6-4487-A81A-566D3D9A801B}">
      <dgm:prSet phldrT="[Text]" custT="1"/>
      <dgm:spPr>
        <a:ln>
          <a:solidFill>
            <a:schemeClr val="accent2"/>
          </a:solidFill>
        </a:ln>
      </dgm:spPr>
      <dgm:t>
        <a:bodyPr/>
        <a:lstStyle/>
        <a:p>
          <a:r>
            <a:rPr lang="en-US" sz="1600">
              <a:solidFill>
                <a:schemeClr val="bg1"/>
              </a:solidFill>
            </a:rPr>
            <a:t>For children and adolescents between 3 months and 16 years of age</a:t>
          </a:r>
          <a:endParaRPr lang="en-US" sz="1600" dirty="0">
            <a:solidFill>
              <a:schemeClr val="bg1"/>
            </a:solidFill>
          </a:endParaRPr>
        </a:p>
      </dgm:t>
    </dgm:pt>
    <dgm:pt modelId="{B6098C41-DB5F-45D9-8F28-D335F07B41EC}" type="parTrans" cxnId="{32A1CBCC-95FE-417A-B28E-1D61C10C55AB}">
      <dgm:prSet/>
      <dgm:spPr/>
      <dgm:t>
        <a:bodyPr/>
        <a:lstStyle/>
        <a:p>
          <a:endParaRPr lang="en-US"/>
        </a:p>
      </dgm:t>
    </dgm:pt>
    <dgm:pt modelId="{4728BDC3-7FA1-40EF-B70C-FA3B400820CC}" type="sibTrans" cxnId="{32A1CBCC-95FE-417A-B28E-1D61C10C55AB}">
      <dgm:prSet/>
      <dgm:spPr/>
      <dgm:t>
        <a:bodyPr/>
        <a:lstStyle/>
        <a:p>
          <a:endParaRPr lang="en-US"/>
        </a:p>
      </dgm:t>
    </dgm:pt>
    <dgm:pt modelId="{3CBB67BD-F5DA-4C8D-8C58-9DCFD9353110}">
      <dgm:prSet phldrT="[Text]" custT="1"/>
      <dgm:spPr>
        <a:solidFill>
          <a:srgbClr val="C9DDF3"/>
        </a:solidFill>
      </dgm:spPr>
      <dgm:t>
        <a:bodyPr/>
        <a:lstStyle/>
        <a:p>
          <a:r>
            <a:rPr lang="en-US" sz="2800" b="0">
              <a:solidFill>
                <a:schemeClr val="tx2"/>
              </a:solidFill>
            </a:rPr>
            <a:t>2HPMZ/2HPM</a:t>
          </a:r>
          <a:endParaRPr lang="en-US" sz="2800" b="0" dirty="0">
            <a:solidFill>
              <a:schemeClr val="tx2"/>
            </a:solidFill>
          </a:endParaRPr>
        </a:p>
      </dgm:t>
    </dgm:pt>
    <dgm:pt modelId="{F84C7F3E-1A81-4E7F-B298-7A29523D9412}" type="sibTrans" cxnId="{9171715A-8F80-4A55-9115-555E3335B2A3}">
      <dgm:prSet/>
      <dgm:spPr>
        <a:solidFill>
          <a:srgbClr val="80A6D5"/>
        </a:solidFill>
      </dgm:spPr>
      <dgm:t>
        <a:bodyPr/>
        <a:lstStyle/>
        <a:p>
          <a:endParaRPr lang="en-US"/>
        </a:p>
      </dgm:t>
    </dgm:pt>
    <dgm:pt modelId="{8111DFDD-C673-4A5C-9EF8-AC93E30BBE72}" type="parTrans" cxnId="{9171715A-8F80-4A55-9115-555E3335B2A3}">
      <dgm:prSet/>
      <dgm:spPr/>
      <dgm:t>
        <a:bodyPr/>
        <a:lstStyle/>
        <a:p>
          <a:endParaRPr lang="en-US"/>
        </a:p>
      </dgm:t>
    </dgm:pt>
    <dgm:pt modelId="{C7BCEEBE-AD99-428F-904F-3388709FFEBF}">
      <dgm:prSet custT="1"/>
      <dgm:spPr/>
      <dgm:t>
        <a:bodyPr/>
        <a:lstStyle/>
        <a:p>
          <a:pPr rtl="0"/>
          <a:r>
            <a:rPr lang="en-US" sz="1600" dirty="0"/>
            <a:t>Can be used with PLHIV</a:t>
          </a:r>
          <a:r>
            <a:rPr lang="en-US" sz="1600" dirty="0">
              <a:latin typeface="Arial"/>
            </a:rPr>
            <a:t> </a:t>
          </a:r>
          <a:r>
            <a:rPr lang="en-US" sz="1600" dirty="0"/>
            <a:t> with a CD4 count &gt; 100 cells/mm3;</a:t>
          </a:r>
        </a:p>
      </dgm:t>
    </dgm:pt>
    <dgm:pt modelId="{10D0DCCA-736A-4A8A-A69A-D2450F97246E}" type="parTrans" cxnId="{B9BC16AC-156F-4AE3-8E53-1ADB820D8077}">
      <dgm:prSet/>
      <dgm:spPr/>
      <dgm:t>
        <a:bodyPr/>
        <a:lstStyle/>
        <a:p>
          <a:endParaRPr lang="en-US"/>
        </a:p>
      </dgm:t>
    </dgm:pt>
    <dgm:pt modelId="{3F5B67AB-D2AB-403A-966F-8F3395F9EC5E}" type="sibTrans" cxnId="{B9BC16AC-156F-4AE3-8E53-1ADB820D8077}">
      <dgm:prSet/>
      <dgm:spPr/>
      <dgm:t>
        <a:bodyPr/>
        <a:lstStyle/>
        <a:p>
          <a:endParaRPr lang="en-US"/>
        </a:p>
      </dgm:t>
    </dgm:pt>
    <dgm:pt modelId="{F66A7C2E-D686-44B6-9E23-BF68EB1CCF4B}">
      <dgm:prSet phldr="0" custT="1"/>
      <dgm:spPr/>
      <dgm:t>
        <a:bodyPr/>
        <a:lstStyle/>
        <a:p>
          <a:pPr rtl="0">
            <a:buFont typeface="Arial" panose="020B0604020202020204" pitchFamily="34" charset="0"/>
            <a:buChar char="•"/>
          </a:pPr>
          <a:r>
            <a:rPr lang="en-US" sz="1600" dirty="0"/>
            <a:t>Can be used regardless of HIV status or disease severity</a:t>
          </a:r>
          <a:r>
            <a:rPr lang="en-US" sz="1600" dirty="0">
              <a:latin typeface="Arial"/>
            </a:rPr>
            <a:t>.</a:t>
          </a:r>
          <a:r>
            <a:rPr lang="en-GB" sz="1600" dirty="0"/>
            <a:t> </a:t>
          </a:r>
        </a:p>
      </dgm:t>
    </dgm:pt>
    <dgm:pt modelId="{6649F510-A5C6-4C10-BB46-9CE82883BF1B}" type="parTrans" cxnId="{0B8072EA-7C99-4FED-B6B0-255A3C9A7E32}">
      <dgm:prSet/>
      <dgm:spPr/>
      <dgm:t>
        <a:bodyPr/>
        <a:lstStyle/>
        <a:p>
          <a:endParaRPr lang="en-US"/>
        </a:p>
      </dgm:t>
    </dgm:pt>
    <dgm:pt modelId="{6BE1AF5B-9A2C-43A6-B35F-B4F60B367C76}" type="sibTrans" cxnId="{0B8072EA-7C99-4FED-B6B0-255A3C9A7E32}">
      <dgm:prSet/>
      <dgm:spPr/>
      <dgm:t>
        <a:bodyPr/>
        <a:lstStyle/>
        <a:p>
          <a:endParaRPr lang="en-US"/>
        </a:p>
      </dgm:t>
    </dgm:pt>
    <dgm:pt modelId="{B3226F5C-21BC-4AD0-B6EC-D5CAF6E15A40}">
      <dgm:prSet custT="1"/>
      <dgm:spPr/>
      <dgm:t>
        <a:bodyPr/>
        <a:lstStyle/>
        <a:p>
          <a:pPr rtl="0">
            <a:buFont typeface="Arial" panose="020B0604020202020204" pitchFamily="34" charset="0"/>
            <a:buChar char="•"/>
          </a:pPr>
          <a:r>
            <a:rPr lang="en-US" sz="1600"/>
            <a:t>Considered safe for pregnant woman;</a:t>
          </a:r>
          <a:r>
            <a:rPr lang="en-US" sz="1600">
              <a:latin typeface="Arial"/>
            </a:rPr>
            <a:t> </a:t>
          </a:r>
          <a:endParaRPr lang="en-US" sz="1600" dirty="0"/>
        </a:p>
      </dgm:t>
    </dgm:pt>
    <dgm:pt modelId="{C6D01030-F542-49F7-ADB3-DD3565336469}" type="sibTrans" cxnId="{570875B9-ACFE-4A53-889C-151612696542}">
      <dgm:prSet/>
      <dgm:spPr/>
      <dgm:t>
        <a:bodyPr/>
        <a:lstStyle/>
        <a:p>
          <a:endParaRPr lang="en-US"/>
        </a:p>
      </dgm:t>
    </dgm:pt>
    <dgm:pt modelId="{0A1D7BAB-C4E3-4AC0-A9AC-301F74CBD7AE}" type="parTrans" cxnId="{570875B9-ACFE-4A53-889C-151612696542}">
      <dgm:prSet/>
      <dgm:spPr/>
      <dgm:t>
        <a:bodyPr/>
        <a:lstStyle/>
        <a:p>
          <a:endParaRPr lang="en-US"/>
        </a:p>
      </dgm:t>
    </dgm:pt>
    <dgm:pt modelId="{D8DDB539-BE9D-42B2-ACC5-D31430893F80}">
      <dgm:prSet custT="1"/>
      <dgm:spPr/>
      <dgm:t>
        <a:bodyPr/>
        <a:lstStyle/>
        <a:p>
          <a:pPr rtl="0">
            <a:buFont typeface="Arial" panose="020B0604020202020204" pitchFamily="34" charset="0"/>
            <a:buChar char="•"/>
          </a:pPr>
          <a:r>
            <a:rPr lang="en-US" sz="1600"/>
            <a:t>Can be used in all age groups;</a:t>
          </a:r>
          <a:r>
            <a:rPr lang="en-US" sz="1600">
              <a:latin typeface="Arial"/>
            </a:rPr>
            <a:t> </a:t>
          </a:r>
          <a:endParaRPr lang="en-US" sz="1600" dirty="0"/>
        </a:p>
      </dgm:t>
    </dgm:pt>
    <dgm:pt modelId="{DB863EAB-2F13-49BE-ABDB-B646423F6E75}" type="parTrans" cxnId="{E57063DC-2E10-4783-8948-C209C4A6102B}">
      <dgm:prSet/>
      <dgm:spPr/>
      <dgm:t>
        <a:bodyPr/>
        <a:lstStyle/>
        <a:p>
          <a:endParaRPr lang="en-US"/>
        </a:p>
      </dgm:t>
    </dgm:pt>
    <dgm:pt modelId="{07267393-066E-4CD9-8DE5-265CC4E827E4}" type="sibTrans" cxnId="{E57063DC-2E10-4783-8948-C209C4A6102B}">
      <dgm:prSet/>
      <dgm:spPr/>
      <dgm:t>
        <a:bodyPr/>
        <a:lstStyle/>
        <a:p>
          <a:endParaRPr lang="en-US"/>
        </a:p>
      </dgm:t>
    </dgm:pt>
    <dgm:pt modelId="{F4A25D4B-3526-422C-9B91-41161331032A}">
      <dgm:prSet phldrT="[Text]" custT="1"/>
      <dgm:spPr>
        <a:ln>
          <a:solidFill>
            <a:srgbClr val="00205C"/>
          </a:solidFill>
        </a:ln>
      </dgm:spPr>
      <dgm:t>
        <a:bodyPr/>
        <a:lstStyle/>
        <a:p>
          <a:pPr rtl="0"/>
          <a:r>
            <a:rPr lang="en-US" sz="1600" dirty="0"/>
            <a:t>Without  severe extrapulmonary TB</a:t>
          </a:r>
        </a:p>
      </dgm:t>
    </dgm:pt>
    <dgm:pt modelId="{AFB5F347-9CAE-4DC7-BCF1-E00BAFDAF85F}" type="parTrans" cxnId="{B8DBFA15-D31E-4DC3-A434-23B4743C3330}">
      <dgm:prSet/>
      <dgm:spPr/>
      <dgm:t>
        <a:bodyPr/>
        <a:lstStyle/>
        <a:p>
          <a:endParaRPr lang="en-US"/>
        </a:p>
      </dgm:t>
    </dgm:pt>
    <dgm:pt modelId="{E4767138-B42B-4E02-8641-64E1006065A5}" type="sibTrans" cxnId="{B8DBFA15-D31E-4DC3-A434-23B4743C3330}">
      <dgm:prSet/>
      <dgm:spPr/>
      <dgm:t>
        <a:bodyPr/>
        <a:lstStyle/>
        <a:p>
          <a:endParaRPr lang="en-US"/>
        </a:p>
      </dgm:t>
    </dgm:pt>
    <dgm:pt modelId="{874BBA53-F691-4099-B60E-8690500FF8AE}">
      <dgm:prSet custT="1"/>
      <dgm:spPr/>
      <dgm:t>
        <a:bodyPr/>
        <a:lstStyle/>
        <a:p>
          <a:pPr rtl="0"/>
          <a:r>
            <a:rPr lang="en-US" sz="1600" dirty="0"/>
            <a:t>pregnant, breastfeeding and postpartum women cannot benefit from this regimen</a:t>
          </a:r>
        </a:p>
      </dgm:t>
    </dgm:pt>
    <dgm:pt modelId="{2E016029-C4CC-4268-8BD3-DF29A0FC5993}" type="parTrans" cxnId="{E414BEC7-4EDA-4A49-9929-A2921D27C96F}">
      <dgm:prSet/>
      <dgm:spPr/>
      <dgm:t>
        <a:bodyPr/>
        <a:lstStyle/>
        <a:p>
          <a:endParaRPr lang="en-US"/>
        </a:p>
      </dgm:t>
    </dgm:pt>
    <dgm:pt modelId="{F4524C85-599E-4A5C-B0AD-ADEA3522EA9B}" type="sibTrans" cxnId="{E414BEC7-4EDA-4A49-9929-A2921D27C96F}">
      <dgm:prSet/>
      <dgm:spPr/>
      <dgm:t>
        <a:bodyPr/>
        <a:lstStyle/>
        <a:p>
          <a:endParaRPr lang="en-US"/>
        </a:p>
      </dgm:t>
    </dgm:pt>
    <dgm:pt modelId="{5F2C65DA-0957-4FE3-9F28-C17006A8B9FB}">
      <dgm:prSet phldrT="[Text]" custT="1"/>
      <dgm:spPr>
        <a:ln>
          <a:solidFill>
            <a:schemeClr val="accent2"/>
          </a:solidFill>
        </a:ln>
      </dgm:spPr>
      <dgm:t>
        <a:bodyPr/>
        <a:lstStyle/>
        <a:p>
          <a:r>
            <a:rPr lang="en-US" sz="1600" dirty="0">
              <a:solidFill>
                <a:schemeClr val="bg1"/>
              </a:solidFill>
            </a:rPr>
            <a:t>with non-severe TB</a:t>
          </a:r>
        </a:p>
      </dgm:t>
    </dgm:pt>
    <dgm:pt modelId="{25B7792E-3CE8-46AA-8F46-00D45640EF5D}" type="parTrans" cxnId="{53F5777D-4817-4480-A6D5-CD40B9BB8691}">
      <dgm:prSet/>
      <dgm:spPr/>
      <dgm:t>
        <a:bodyPr/>
        <a:lstStyle/>
        <a:p>
          <a:endParaRPr lang="en-US"/>
        </a:p>
      </dgm:t>
    </dgm:pt>
    <dgm:pt modelId="{B777A30F-F31D-46E3-9E56-C79B30C43134}" type="sibTrans" cxnId="{53F5777D-4817-4480-A6D5-CD40B9BB8691}">
      <dgm:prSet/>
      <dgm:spPr/>
      <dgm:t>
        <a:bodyPr/>
        <a:lstStyle/>
        <a:p>
          <a:endParaRPr lang="en-US"/>
        </a:p>
      </dgm:t>
    </dgm:pt>
    <dgm:pt modelId="{5A3B3D0E-FCD4-4802-8C90-BF7A7F99A9B6}">
      <dgm:prSet phldrT="[Text]" custT="1"/>
      <dgm:spPr>
        <a:ln>
          <a:solidFill>
            <a:schemeClr val="accent2"/>
          </a:solidFill>
        </a:ln>
      </dgm:spPr>
      <dgm:t>
        <a:bodyPr/>
        <a:lstStyle/>
        <a:p>
          <a:r>
            <a:rPr lang="en-US" sz="1600" dirty="0">
              <a:solidFill>
                <a:schemeClr val="bg1"/>
              </a:solidFill>
            </a:rPr>
            <a:t>without suspicion or evidence of MDR/RR-TB</a:t>
          </a:r>
        </a:p>
      </dgm:t>
    </dgm:pt>
    <dgm:pt modelId="{B2ACE5B3-319D-4A08-A75A-7F1E98430CF3}" type="parTrans" cxnId="{32050554-1627-490F-A095-FFA9E22799DB}">
      <dgm:prSet/>
      <dgm:spPr/>
      <dgm:t>
        <a:bodyPr/>
        <a:lstStyle/>
        <a:p>
          <a:endParaRPr lang="en-US"/>
        </a:p>
      </dgm:t>
    </dgm:pt>
    <dgm:pt modelId="{890F4679-ABC5-4128-8B2D-6155D864BAAC}" type="sibTrans" cxnId="{32050554-1627-490F-A095-FFA9E22799DB}">
      <dgm:prSet/>
      <dgm:spPr/>
      <dgm:t>
        <a:bodyPr/>
        <a:lstStyle/>
        <a:p>
          <a:endParaRPr lang="en-US"/>
        </a:p>
      </dgm:t>
    </dgm:pt>
    <dgm:pt modelId="{252A6335-8C2B-41A2-9473-0A73B5A22891}" type="pres">
      <dgm:prSet presAssocID="{5CC336A8-C105-46DC-9E55-66BA58342615}" presName="Name0" presStyleCnt="0">
        <dgm:presLayoutVars>
          <dgm:dir/>
          <dgm:resizeHandles val="exact"/>
        </dgm:presLayoutVars>
      </dgm:prSet>
      <dgm:spPr/>
    </dgm:pt>
    <dgm:pt modelId="{9FE2A24C-9130-437A-A1AB-1E071E5E83D6}" type="pres">
      <dgm:prSet presAssocID="{E9365C79-DFC3-44E1-8E5F-A366B43C7053}" presName="node" presStyleLbl="node1" presStyleIdx="0" presStyleCnt="3">
        <dgm:presLayoutVars>
          <dgm:bulletEnabled val="1"/>
        </dgm:presLayoutVars>
      </dgm:prSet>
      <dgm:spPr/>
    </dgm:pt>
    <dgm:pt modelId="{AAC75F2E-2C59-43A0-B4D6-45A2BA0A925E}" type="pres">
      <dgm:prSet presAssocID="{01A93733-C66C-4870-9967-4460AF9A88D4}" presName="sibTrans" presStyleLbl="sibTrans2D1" presStyleIdx="0" presStyleCnt="2" custScaleX="155249" custLinFactNeighborX="-5859" custLinFactNeighborY="-8389"/>
      <dgm:spPr>
        <a:prstGeom prst="ellipse">
          <a:avLst/>
        </a:prstGeom>
      </dgm:spPr>
    </dgm:pt>
    <dgm:pt modelId="{9EC5BE56-0748-429A-8F1C-FC26C6F1C169}" type="pres">
      <dgm:prSet presAssocID="{01A93733-C66C-4870-9967-4460AF9A88D4}" presName="connectorText" presStyleLbl="sibTrans2D1" presStyleIdx="0" presStyleCnt="2"/>
      <dgm:spPr/>
    </dgm:pt>
    <dgm:pt modelId="{EBCC5A6C-2FA3-4193-BFFC-4D5E5330D6B3}" type="pres">
      <dgm:prSet presAssocID="{3CBB67BD-F5DA-4C8D-8C58-9DCFD9353110}" presName="node" presStyleLbl="node1" presStyleIdx="1" presStyleCnt="3" custLinFactNeighborX="-31020" custLinFactNeighborY="-112">
        <dgm:presLayoutVars>
          <dgm:bulletEnabled val="1"/>
        </dgm:presLayoutVars>
      </dgm:prSet>
      <dgm:spPr/>
    </dgm:pt>
    <dgm:pt modelId="{5A34BDE9-E6AC-401A-AB7C-928912063DD6}" type="pres">
      <dgm:prSet presAssocID="{F84C7F3E-1A81-4E7F-B298-7A29523D9412}" presName="sibTrans" presStyleLbl="sibTrans2D1" presStyleIdx="1" presStyleCnt="2" custScaleX="135671" custLinFactNeighborX="-890" custLinFactNeighborY="-8147"/>
      <dgm:spPr>
        <a:prstGeom prst="ellipse">
          <a:avLst/>
        </a:prstGeom>
      </dgm:spPr>
    </dgm:pt>
    <dgm:pt modelId="{F5E0C4B4-E88C-45F0-8B5F-5CFAC8B91A17}" type="pres">
      <dgm:prSet presAssocID="{F84C7F3E-1A81-4E7F-B298-7A29523D9412}" presName="connectorText" presStyleLbl="sibTrans2D1" presStyleIdx="1" presStyleCnt="2"/>
      <dgm:spPr/>
    </dgm:pt>
    <dgm:pt modelId="{79C9FF33-7248-432D-8ACE-154EC3D4E835}" type="pres">
      <dgm:prSet presAssocID="{5ECCA1A5-4E01-48ED-950A-99BCC5A4BE46}" presName="node" presStyleLbl="node1" presStyleIdx="2" presStyleCnt="3" custLinFactNeighborX="-49114" custLinFactNeighborY="-112">
        <dgm:presLayoutVars>
          <dgm:bulletEnabled val="1"/>
        </dgm:presLayoutVars>
      </dgm:prSet>
      <dgm:spPr/>
    </dgm:pt>
  </dgm:ptLst>
  <dgm:cxnLst>
    <dgm:cxn modelId="{12693102-FA73-4A8F-98D1-53C9752D6E6B}" srcId="{5CC336A8-C105-46DC-9E55-66BA58342615}" destId="{E9365C79-DFC3-44E1-8E5F-A366B43C7053}" srcOrd="0" destOrd="0" parTransId="{B1E3AB8E-E491-4A5B-BFEB-4DDE2A3757FA}" sibTransId="{01A93733-C66C-4870-9967-4460AF9A88D4}"/>
    <dgm:cxn modelId="{B8DBFA15-D31E-4DC3-A434-23B4743C3330}" srcId="{3CBB67BD-F5DA-4C8D-8C58-9DCFD9353110}" destId="{F4A25D4B-3526-422C-9B91-41161331032A}" srcOrd="1" destOrd="0" parTransId="{AFB5F347-9CAE-4DC7-BCF1-E00BAFDAF85F}" sibTransId="{E4767138-B42B-4E02-8641-64E1006065A5}"/>
    <dgm:cxn modelId="{D6B8D41A-7BCD-4CF1-8C98-C068CA1AE626}" type="presOf" srcId="{874BBA53-F691-4099-B60E-8690500FF8AE}" destId="{EBCC5A6C-2FA3-4193-BFFC-4D5E5330D6B3}" srcOrd="0" destOrd="4" presId="urn:microsoft.com/office/officeart/2005/8/layout/process1"/>
    <dgm:cxn modelId="{5DA2BA20-F0DC-47AE-AB2A-D0C7BDE9EEF3}" type="presOf" srcId="{3CBB67BD-F5DA-4C8D-8C58-9DCFD9353110}" destId="{EBCC5A6C-2FA3-4193-BFFC-4D5E5330D6B3}" srcOrd="0" destOrd="0" presId="urn:microsoft.com/office/officeart/2005/8/layout/process1"/>
    <dgm:cxn modelId="{7E617E23-1AD8-4882-89FE-5FE0E98C7DEC}" type="presOf" srcId="{F4A25D4B-3526-422C-9B91-41161331032A}" destId="{EBCC5A6C-2FA3-4193-BFFC-4D5E5330D6B3}" srcOrd="0" destOrd="2" presId="urn:microsoft.com/office/officeart/2005/8/layout/process1"/>
    <dgm:cxn modelId="{AD63432F-B983-4127-AC7B-E84CD150EDED}" type="presOf" srcId="{F84C7F3E-1A81-4E7F-B298-7A29523D9412}" destId="{5A34BDE9-E6AC-401A-AB7C-928912063DD6}" srcOrd="0" destOrd="0" presId="urn:microsoft.com/office/officeart/2005/8/layout/process1"/>
    <dgm:cxn modelId="{F7C95E39-C7A3-4A2A-870F-07C62E29A89C}" type="presOf" srcId="{594E2C7E-9D62-478B-A7A4-973B1EE0B9AA}" destId="{EBCC5A6C-2FA3-4193-BFFC-4D5E5330D6B3}" srcOrd="0" destOrd="1" presId="urn:microsoft.com/office/officeart/2005/8/layout/process1"/>
    <dgm:cxn modelId="{825EEC46-759D-4614-991C-D71FFF006BB9}" type="presOf" srcId="{F66A7C2E-D686-44B6-9E23-BF68EB1CCF4B}" destId="{9FE2A24C-9130-437A-A1AB-1E071E5E83D6}" srcOrd="0" destOrd="3" presId="urn:microsoft.com/office/officeart/2005/8/layout/process1"/>
    <dgm:cxn modelId="{20ABB34C-5F20-43D7-86F9-117C5F208701}" type="presOf" srcId="{D8DDB539-BE9D-42B2-ACC5-D31430893F80}" destId="{9FE2A24C-9130-437A-A1AB-1E071E5E83D6}" srcOrd="0" destOrd="2" presId="urn:microsoft.com/office/officeart/2005/8/layout/process1"/>
    <dgm:cxn modelId="{AA461E4E-4C6E-4AF0-ACE4-4A6FB57E32E9}" srcId="{3CBB67BD-F5DA-4C8D-8C58-9DCFD9353110}" destId="{594E2C7E-9D62-478B-A7A4-973B1EE0B9AA}" srcOrd="0" destOrd="0" parTransId="{6BABE55E-1DE2-4ABB-AC67-A049BDF99919}" sibTransId="{922DFEDC-9ACE-4443-9A8E-0B72130EB612}"/>
    <dgm:cxn modelId="{BBF9C14F-11DD-45BC-97B5-36893A1D9DED}" type="presOf" srcId="{F84C7F3E-1A81-4E7F-B298-7A29523D9412}" destId="{F5E0C4B4-E88C-45F0-8B5F-5CFAC8B91A17}" srcOrd="1" destOrd="0" presId="urn:microsoft.com/office/officeart/2005/8/layout/process1"/>
    <dgm:cxn modelId="{32050554-1627-490F-A095-FFA9E22799DB}" srcId="{5ECCA1A5-4E01-48ED-950A-99BCC5A4BE46}" destId="{5A3B3D0E-FCD4-4802-8C90-BF7A7F99A9B6}" srcOrd="2" destOrd="0" parTransId="{B2ACE5B3-319D-4A08-A75A-7F1E98430CF3}" sibTransId="{890F4679-ABC5-4128-8B2D-6155D864BAAC}"/>
    <dgm:cxn modelId="{B5B9A277-010C-401E-8FAF-52978449CC3E}" type="presOf" srcId="{5CC336A8-C105-46DC-9E55-66BA58342615}" destId="{252A6335-8C2B-41A2-9473-0A73B5A22891}" srcOrd="0" destOrd="0" presId="urn:microsoft.com/office/officeart/2005/8/layout/process1"/>
    <dgm:cxn modelId="{433B6A58-A701-479D-A115-BCD4D1826474}" type="presOf" srcId="{01A93733-C66C-4870-9967-4460AF9A88D4}" destId="{9EC5BE56-0748-429A-8F1C-FC26C6F1C169}" srcOrd="1" destOrd="0" presId="urn:microsoft.com/office/officeart/2005/8/layout/process1"/>
    <dgm:cxn modelId="{9171715A-8F80-4A55-9115-555E3335B2A3}" srcId="{5CC336A8-C105-46DC-9E55-66BA58342615}" destId="{3CBB67BD-F5DA-4C8D-8C58-9DCFD9353110}" srcOrd="1" destOrd="0" parTransId="{8111DFDD-C673-4A5C-9EF8-AC93E30BBE72}" sibTransId="{F84C7F3E-1A81-4E7F-B298-7A29523D9412}"/>
    <dgm:cxn modelId="{53F5777D-4817-4480-A6D5-CD40B9BB8691}" srcId="{5ECCA1A5-4E01-48ED-950A-99BCC5A4BE46}" destId="{5F2C65DA-0957-4FE3-9F28-C17006A8B9FB}" srcOrd="1" destOrd="0" parTransId="{25B7792E-3CE8-46AA-8F46-00D45640EF5D}" sibTransId="{B777A30F-F31D-46E3-9E56-C79B30C43134}"/>
    <dgm:cxn modelId="{F4A99282-C1EB-47E4-93A4-D186FE3CF268}" type="presOf" srcId="{5A3B3D0E-FCD4-4802-8C90-BF7A7F99A9B6}" destId="{79C9FF33-7248-432D-8ACE-154EC3D4E835}" srcOrd="0" destOrd="3" presId="urn:microsoft.com/office/officeart/2005/8/layout/process1"/>
    <dgm:cxn modelId="{388A3B91-05ED-43B3-BBFD-6492A18EF541}" type="presOf" srcId="{E0B07145-A1E6-4487-A81A-566D3D9A801B}" destId="{79C9FF33-7248-432D-8ACE-154EC3D4E835}" srcOrd="0" destOrd="1" presId="urn:microsoft.com/office/officeart/2005/8/layout/process1"/>
    <dgm:cxn modelId="{8A35C39D-2F09-488C-816B-09B9AA28124E}" type="presOf" srcId="{E9365C79-DFC3-44E1-8E5F-A366B43C7053}" destId="{9FE2A24C-9130-437A-A1AB-1E071E5E83D6}" srcOrd="0" destOrd="0" presId="urn:microsoft.com/office/officeart/2005/8/layout/process1"/>
    <dgm:cxn modelId="{B9BC16AC-156F-4AE3-8E53-1ADB820D8077}" srcId="{3CBB67BD-F5DA-4C8D-8C58-9DCFD9353110}" destId="{C7BCEEBE-AD99-428F-904F-3388709FFEBF}" srcOrd="2" destOrd="0" parTransId="{10D0DCCA-736A-4A8A-A69A-D2450F97246E}" sibTransId="{3F5B67AB-D2AB-403A-966F-8F3395F9EC5E}"/>
    <dgm:cxn modelId="{D6512DB1-0014-49EC-9D80-793F73A4ECF5}" type="presOf" srcId="{5ECCA1A5-4E01-48ED-950A-99BCC5A4BE46}" destId="{79C9FF33-7248-432D-8ACE-154EC3D4E835}" srcOrd="0" destOrd="0" presId="urn:microsoft.com/office/officeart/2005/8/layout/process1"/>
    <dgm:cxn modelId="{50C963B8-7C28-431E-A815-B521344EF877}" srcId="{5CC336A8-C105-46DC-9E55-66BA58342615}" destId="{5ECCA1A5-4E01-48ED-950A-99BCC5A4BE46}" srcOrd="2" destOrd="0" parTransId="{E89C61D2-3134-4A18-BE83-224EB31B449E}" sibTransId="{E2DA1140-9048-463B-AD1B-10D38EE1D1B8}"/>
    <dgm:cxn modelId="{570875B9-ACFE-4A53-889C-151612696542}" srcId="{E9365C79-DFC3-44E1-8E5F-A366B43C7053}" destId="{B3226F5C-21BC-4AD0-B6EC-D5CAF6E15A40}" srcOrd="0" destOrd="0" parTransId="{0A1D7BAB-C4E3-4AC0-A9AC-301F74CBD7AE}" sibTransId="{C6D01030-F542-49F7-ADB3-DD3565336469}"/>
    <dgm:cxn modelId="{E414BEC7-4EDA-4A49-9929-A2921D27C96F}" srcId="{3CBB67BD-F5DA-4C8D-8C58-9DCFD9353110}" destId="{874BBA53-F691-4099-B60E-8690500FF8AE}" srcOrd="3" destOrd="0" parTransId="{2E016029-C4CC-4268-8BD3-DF29A0FC5993}" sibTransId="{F4524C85-599E-4A5C-B0AD-ADEA3522EA9B}"/>
    <dgm:cxn modelId="{32A1CBCC-95FE-417A-B28E-1D61C10C55AB}" srcId="{5ECCA1A5-4E01-48ED-950A-99BCC5A4BE46}" destId="{E0B07145-A1E6-4487-A81A-566D3D9A801B}" srcOrd="0" destOrd="0" parTransId="{B6098C41-DB5F-45D9-8F28-D335F07B41EC}" sibTransId="{4728BDC3-7FA1-40EF-B70C-FA3B400820CC}"/>
    <dgm:cxn modelId="{1C1BD7D0-E2F0-4454-A19A-8A0D56F96D1D}" type="presOf" srcId="{B3226F5C-21BC-4AD0-B6EC-D5CAF6E15A40}" destId="{9FE2A24C-9130-437A-A1AB-1E071E5E83D6}" srcOrd="0" destOrd="1" presId="urn:microsoft.com/office/officeart/2005/8/layout/process1"/>
    <dgm:cxn modelId="{C90A8CD1-F7D8-4684-909F-CC0323DE9144}" type="presOf" srcId="{5F2C65DA-0957-4FE3-9F28-C17006A8B9FB}" destId="{79C9FF33-7248-432D-8ACE-154EC3D4E835}" srcOrd="0" destOrd="2" presId="urn:microsoft.com/office/officeart/2005/8/layout/process1"/>
    <dgm:cxn modelId="{E57063DC-2E10-4783-8948-C209C4A6102B}" srcId="{E9365C79-DFC3-44E1-8E5F-A366B43C7053}" destId="{D8DDB539-BE9D-42B2-ACC5-D31430893F80}" srcOrd="1" destOrd="0" parTransId="{DB863EAB-2F13-49BE-ABDB-B646423F6E75}" sibTransId="{07267393-066E-4CD9-8DE5-265CC4E827E4}"/>
    <dgm:cxn modelId="{02E53DE4-0527-4260-9C2C-F78D03EB2AB5}" type="presOf" srcId="{C7BCEEBE-AD99-428F-904F-3388709FFEBF}" destId="{EBCC5A6C-2FA3-4193-BFFC-4D5E5330D6B3}" srcOrd="0" destOrd="3" presId="urn:microsoft.com/office/officeart/2005/8/layout/process1"/>
    <dgm:cxn modelId="{0B8072EA-7C99-4FED-B6B0-255A3C9A7E32}" srcId="{E9365C79-DFC3-44E1-8E5F-A366B43C7053}" destId="{F66A7C2E-D686-44B6-9E23-BF68EB1CCF4B}" srcOrd="2" destOrd="0" parTransId="{6649F510-A5C6-4C10-BB46-9CE82883BF1B}" sibTransId="{6BE1AF5B-9A2C-43A6-B35F-B4F60B367C76}"/>
    <dgm:cxn modelId="{D0812FF2-3F67-4376-B141-430E460DE1F1}" type="presOf" srcId="{01A93733-C66C-4870-9967-4460AF9A88D4}" destId="{AAC75F2E-2C59-43A0-B4D6-45A2BA0A925E}" srcOrd="0" destOrd="0" presId="urn:microsoft.com/office/officeart/2005/8/layout/process1"/>
    <dgm:cxn modelId="{8C91F664-45D0-4351-8F55-8FE5A7E23C28}" type="presParOf" srcId="{252A6335-8C2B-41A2-9473-0A73B5A22891}" destId="{9FE2A24C-9130-437A-A1AB-1E071E5E83D6}" srcOrd="0" destOrd="0" presId="urn:microsoft.com/office/officeart/2005/8/layout/process1"/>
    <dgm:cxn modelId="{ACD52657-48A7-4CFE-9A1C-6477CAB70C2B}" type="presParOf" srcId="{252A6335-8C2B-41A2-9473-0A73B5A22891}" destId="{AAC75F2E-2C59-43A0-B4D6-45A2BA0A925E}" srcOrd="1" destOrd="0" presId="urn:microsoft.com/office/officeart/2005/8/layout/process1"/>
    <dgm:cxn modelId="{3A54E20B-4E20-40DA-8DC9-7B9625A911F4}" type="presParOf" srcId="{AAC75F2E-2C59-43A0-B4D6-45A2BA0A925E}" destId="{9EC5BE56-0748-429A-8F1C-FC26C6F1C169}" srcOrd="0" destOrd="0" presId="urn:microsoft.com/office/officeart/2005/8/layout/process1"/>
    <dgm:cxn modelId="{D0BDF5CC-F4DD-4B5F-AAFA-B81C094CFFBD}" type="presParOf" srcId="{252A6335-8C2B-41A2-9473-0A73B5A22891}" destId="{EBCC5A6C-2FA3-4193-BFFC-4D5E5330D6B3}" srcOrd="2" destOrd="0" presId="urn:microsoft.com/office/officeart/2005/8/layout/process1"/>
    <dgm:cxn modelId="{EB31BAA5-F14F-4B9B-8F45-2C48257D12CD}" type="presParOf" srcId="{252A6335-8C2B-41A2-9473-0A73B5A22891}" destId="{5A34BDE9-E6AC-401A-AB7C-928912063DD6}" srcOrd="3" destOrd="0" presId="urn:microsoft.com/office/officeart/2005/8/layout/process1"/>
    <dgm:cxn modelId="{08BE8724-FA14-4E7A-A59A-6AE1E873B441}" type="presParOf" srcId="{5A34BDE9-E6AC-401A-AB7C-928912063DD6}" destId="{F5E0C4B4-E88C-45F0-8B5F-5CFAC8B91A17}" srcOrd="0" destOrd="0" presId="urn:microsoft.com/office/officeart/2005/8/layout/process1"/>
    <dgm:cxn modelId="{F532A7EB-1B95-4AE5-BD9D-AF8AB272FBB2}" type="presParOf" srcId="{252A6335-8C2B-41A2-9473-0A73B5A22891}" destId="{79C9FF33-7248-432D-8ACE-154EC3D4E83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400" b="1"/>
            <a:t>6-month regimen: </a:t>
          </a:r>
          <a:r>
            <a:rPr lang="en-US" sz="2400"/>
            <a:t>2 HRZE / 4 HR</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a:solidFill>
                <a:srgbClr val="265A9A"/>
              </a:solidFill>
            </a:rPr>
            <a:t>Initial phase: 2  H-R-Z-E </a:t>
          </a: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9C1B0A33-2F87-41F2-AA57-F4D4DB869CEC}">
      <dgm:prSet phldrT="[Text]" custT="1"/>
      <dgm:spPr/>
      <dgm:t>
        <a:bodyPr/>
        <a:lstStyle/>
        <a:p>
          <a:pPr>
            <a:lnSpc>
              <a:spcPct val="150000"/>
            </a:lnSpc>
          </a:pPr>
          <a:r>
            <a:rPr lang="en-US" sz="2400" b="1" kern="1200">
              <a:solidFill>
                <a:srgbClr val="265A9A"/>
              </a:solidFill>
            </a:rPr>
            <a:t>Continuation phase: 4 H-R</a:t>
          </a:r>
        </a:p>
      </dgm:t>
    </dgm:pt>
    <dgm:pt modelId="{92056C26-6384-4951-9F89-3C0A0D9906FD}" type="parTrans" cxnId="{2C75047D-FD69-4E1F-ADA8-E72515DB2C7E}">
      <dgm:prSet/>
      <dgm:spPr/>
      <dgm:t>
        <a:bodyPr/>
        <a:lstStyle/>
        <a:p>
          <a:endParaRPr lang="en-US"/>
        </a:p>
      </dgm:t>
    </dgm:pt>
    <dgm:pt modelId="{18BAFE2D-6D2B-4AEB-9024-A8DD76710E53}" type="sibTrans" cxnId="{2C75047D-FD69-4E1F-ADA8-E72515DB2C7E}">
      <dgm:prSet/>
      <dgm:spPr/>
      <dgm:t>
        <a:bodyPr/>
        <a:lstStyle/>
        <a:p>
          <a:endParaRPr lang="en-US"/>
        </a:p>
      </dgm:t>
    </dgm:pt>
    <dgm:pt modelId="{3C71EFFB-A487-4E2C-A3DB-02AF30261F69}">
      <dgm:prSet phldrT="[Text]" custT="1"/>
      <dgm:spPr/>
      <dgm:t>
        <a:bodyPr/>
        <a:lstStyle/>
        <a:p>
          <a:pPr>
            <a:lnSpc>
              <a:spcPct val="150000"/>
            </a:lnSpc>
            <a:buFont typeface="Wingdings" panose="05000000000000000000" pitchFamily="2" charset="2"/>
            <a:buChar char="ü"/>
          </a:pPr>
          <a:r>
            <a:rPr lang="en-US" sz="2000" kern="1200"/>
            <a:t>Continuation phase comprises of 2 months of daily isoniazid and rifampicin.</a:t>
          </a:r>
          <a:endParaRPr lang="en-US" sz="2000" i="1" kern="1200"/>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2000" kern="1200"/>
            <a:t>Initial phase comprises of 2 months of daily isoniazid, rifampicin pyrazinamide and ethambutol</a:t>
          </a:r>
          <a:r>
            <a:rPr lang="en-US" sz="2000" i="1" kern="1200">
              <a:solidFill>
                <a:srgbClr val="000000">
                  <a:hueOff val="0"/>
                  <a:satOff val="0"/>
                  <a:lumOff val="0"/>
                  <a:alphaOff val="0"/>
                </a:srgbClr>
              </a:solidFill>
              <a:latin typeface="Arial"/>
              <a:ea typeface="+mn-ea"/>
              <a:cs typeface="+mn-cs"/>
            </a:rPr>
            <a:t>.</a:t>
          </a: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A75B65C3-4A3B-417E-BC92-EE286AF2E394}">
      <dgm:prSet phldrT="[Text]" custT="1"/>
      <dgm:spPr/>
      <dgm:t>
        <a:bodyPr/>
        <a:lstStyle/>
        <a:p>
          <a:pPr>
            <a:lnSpc>
              <a:spcPct val="150000"/>
            </a:lnSpc>
            <a:buFont typeface="Wingdings" panose="05000000000000000000" pitchFamily="2" charset="2"/>
            <a:buChar char="ü"/>
          </a:pPr>
          <a:r>
            <a:rPr lang="en-US" sz="2000" i="1" kern="1200"/>
            <a:t>Duration is fixed at 6 months; prolonging treatment beyond 6 months is not recommended.</a:t>
          </a:r>
        </a:p>
      </dgm:t>
    </dgm:pt>
    <dgm:pt modelId="{7C471811-1E12-4415-A699-E5540FEB00E6}" type="parTrans" cxnId="{C6BD9796-BF57-47DA-8B07-80918811ACAD}">
      <dgm:prSet/>
      <dgm:spPr/>
      <dgm:t>
        <a:bodyPr/>
        <a:lstStyle/>
        <a:p>
          <a:endParaRPr lang="en-US"/>
        </a:p>
      </dgm:t>
    </dgm:pt>
    <dgm:pt modelId="{C410A5F3-4325-4643-B6C2-8F3996688F73}" type="sibTrans" cxnId="{C6BD9796-BF57-47DA-8B07-80918811ACAD}">
      <dgm:prSet/>
      <dgm:spPr/>
      <dgm:t>
        <a:bodyPr/>
        <a:lstStyle/>
        <a:p>
          <a:endParaRPr lang="en-US"/>
        </a:p>
      </dgm:t>
    </dgm:pt>
    <dgm:pt modelId="{10C046BE-55AE-4DED-83B4-675966535296}">
      <dgm:prSet phldrT="[Text]" custT="1"/>
      <dgm:spPr/>
      <dgm:t>
        <a:bodyPr/>
        <a:lstStyle/>
        <a:p>
          <a:pPr>
            <a:lnSpc>
              <a:spcPct val="150000"/>
            </a:lnSpc>
            <a:buFont typeface="Wingdings" panose="05000000000000000000" pitchFamily="2" charset="2"/>
            <a:buChar char="ü"/>
          </a:pPr>
          <a:r>
            <a:rPr lang="en-US" sz="2000" i="1" kern="1200">
              <a:solidFill>
                <a:srgbClr val="000000">
                  <a:hueOff val="0"/>
                  <a:satOff val="0"/>
                  <a:lumOff val="0"/>
                  <a:alphaOff val="0"/>
                </a:srgbClr>
              </a:solidFill>
              <a:latin typeface="Arial"/>
              <a:ea typeface="+mn-ea"/>
              <a:cs typeface="+mn-cs"/>
            </a:rPr>
            <a:t>In children (&lt;10 y) ethambutol should be used in settings with high isoniazid resistance, HIV infection or in children with HIV.</a:t>
          </a:r>
        </a:p>
      </dgm:t>
    </dgm:pt>
    <dgm:pt modelId="{497DC5AC-A57E-4F24-9E32-11DB950E8010}" type="parTrans" cxnId="{AA550A3B-8555-453E-B0FC-808C01EE1A07}">
      <dgm:prSet/>
      <dgm:spPr/>
      <dgm:t>
        <a:bodyPr/>
        <a:lstStyle/>
        <a:p>
          <a:endParaRPr lang="en-US"/>
        </a:p>
      </dgm:t>
    </dgm:pt>
    <dgm:pt modelId="{B0D66BBF-EE42-40B7-B2A2-4202771E0E98}" type="sibTrans" cxnId="{AA550A3B-8555-453E-B0FC-808C01EE1A07}">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80376"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105237">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3089982D-EE50-4815-A214-5C70ACA55073}" type="presOf" srcId="{F5B9BEB3-94CF-4CE8-91F0-2BE47FADE09F}" destId="{8ACDC1C5-46DD-4901-9163-2A2D167EF0FB}" srcOrd="0" destOrd="0" presId="urn:microsoft.com/office/officeart/2005/8/layout/vList2"/>
    <dgm:cxn modelId="{AA550A3B-8555-453E-B0FC-808C01EE1A07}" srcId="{C219B343-A830-4261-8AC9-C9E38395542D}" destId="{10C046BE-55AE-4DED-83B4-675966535296}" srcOrd="2" destOrd="0" parTransId="{497DC5AC-A57E-4F24-9E32-11DB950E8010}" sibTransId="{B0D66BBF-EE42-40B7-B2A2-4202771E0E98}"/>
    <dgm:cxn modelId="{695F4140-FC74-4489-9C10-DD7D44905D3D}" type="presOf" srcId="{10C046BE-55AE-4DED-83B4-675966535296}" destId="{8ACDC1C5-46DD-4901-9163-2A2D167EF0FB}" srcOrd="0" destOrd="2"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416E334D-31D0-42B1-B049-4227D242912C}" type="presOf" srcId="{A75B65C3-4A3B-417E-BC92-EE286AF2E394}" destId="{8ACDC1C5-46DD-4901-9163-2A2D167EF0FB}" srcOrd="0" destOrd="5" presId="urn:microsoft.com/office/officeart/2005/8/layout/vList2"/>
    <dgm:cxn modelId="{2C75047D-FD69-4E1F-ADA8-E72515DB2C7E}" srcId="{C219B343-A830-4261-8AC9-C9E38395542D}" destId="{9C1B0A33-2F87-41F2-AA57-F4D4DB869CEC}" srcOrd="3" destOrd="0" parTransId="{92056C26-6384-4951-9F89-3C0A0D9906FD}" sibTransId="{18BAFE2D-6D2B-4AEB-9024-A8DD76710E53}"/>
    <dgm:cxn modelId="{2ED16885-3EB5-4BA6-A20B-9986475CA053}" srcId="{C219B343-A830-4261-8AC9-C9E38395542D}" destId="{3C71EFFB-A487-4E2C-A3DB-02AF30261F69}" srcOrd="4" destOrd="0" parTransId="{82DE043C-D847-432C-B5A9-B73724D30FE7}" sibTransId="{DD89F7A9-39D2-4396-8431-0D2B07B13269}"/>
    <dgm:cxn modelId="{C6BD9796-BF57-47DA-8B07-80918811ACAD}" srcId="{C219B343-A830-4261-8AC9-C9E38395542D}" destId="{A75B65C3-4A3B-417E-BC92-EE286AF2E394}" srcOrd="5" destOrd="0" parTransId="{7C471811-1E12-4415-A699-E5540FEB00E6}" sibTransId="{C410A5F3-4325-4643-B6C2-8F3996688F73}"/>
    <dgm:cxn modelId="{96AAB8B5-4BD2-419E-8B93-85B9CFD3D38C}" type="presOf" srcId="{9C1B0A33-2F87-41F2-AA57-F4D4DB869CEC}" destId="{8ACDC1C5-46DD-4901-9163-2A2D167EF0FB}" srcOrd="0" destOrd="3" presId="urn:microsoft.com/office/officeart/2005/8/layout/vList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000" b="1"/>
            <a:t>Any patient - whether a child or an adult – with DS-TB is eligible for the 6-month regimen</a:t>
          </a:r>
          <a:endParaRPr lang="en-US" sz="2000"/>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a:t>6-month regimen</a:t>
          </a:r>
          <a:r>
            <a:rPr lang="en-US" sz="2400" kern="1200"/>
            <a:t>:</a:t>
          </a:r>
          <a:endParaRPr lang="en-US" sz="2400" b="1" kern="120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E9F46B17-A67F-4827-BAD1-82D1ACBFF98E}">
      <dgm:prSet custT="1"/>
      <dgm:spPr/>
      <dgm:t>
        <a:bodyPr/>
        <a:lstStyle/>
        <a:p>
          <a:pPr>
            <a:lnSpc>
              <a:spcPct val="150000"/>
            </a:lnSpc>
            <a:buFont typeface="Wingdings" panose="05000000000000000000" pitchFamily="2" charset="2"/>
            <a:buChar char="ü"/>
          </a:pPr>
          <a:r>
            <a:rPr lang="en-US" sz="2400"/>
            <a:t>Considered safe in pregnancy; </a:t>
          </a:r>
        </a:p>
      </dgm:t>
    </dgm:pt>
    <dgm:pt modelId="{DB442C18-3F0F-418D-907F-5007FA1AD96B}" type="parTrans" cxnId="{C12245BC-A568-4A41-8DC4-84A160866444}">
      <dgm:prSet/>
      <dgm:spPr/>
      <dgm:t>
        <a:bodyPr/>
        <a:lstStyle/>
        <a:p>
          <a:endParaRPr lang="en-US"/>
        </a:p>
      </dgm:t>
    </dgm:pt>
    <dgm:pt modelId="{7850BCA6-143C-497F-BC6F-FDD7C47E23F4}" type="sibTrans" cxnId="{C12245BC-A568-4A41-8DC4-84A160866444}">
      <dgm:prSet/>
      <dgm:spPr/>
      <dgm:t>
        <a:bodyPr/>
        <a:lstStyle/>
        <a:p>
          <a:endParaRPr lang="en-US"/>
        </a:p>
      </dgm:t>
    </dgm:pt>
    <dgm:pt modelId="{CB67F6D8-492C-4FC0-BB57-FDAD2D7F14B4}">
      <dgm:prSet custT="1"/>
      <dgm:spPr/>
      <dgm:t>
        <a:bodyPr/>
        <a:lstStyle/>
        <a:p>
          <a:pPr>
            <a:lnSpc>
              <a:spcPct val="150000"/>
            </a:lnSpc>
            <a:buFont typeface="Wingdings" panose="05000000000000000000" pitchFamily="2" charset="2"/>
            <a:buChar char="ü"/>
          </a:pPr>
          <a:r>
            <a:rPr lang="en-US" sz="2400"/>
            <a:t>Can be used in children of all ages; however, ethambutol can be omitted for HIV negative patients or in settings with low prevalence of isoniazid resistance;</a:t>
          </a:r>
        </a:p>
      </dgm:t>
    </dgm:pt>
    <dgm:pt modelId="{70FAD541-2C09-4438-9FC0-ADEC35DD90BE}" type="parTrans" cxnId="{4139D6F7-009F-4B07-8A62-6B23D8FA6CD8}">
      <dgm:prSet/>
      <dgm:spPr/>
      <dgm:t>
        <a:bodyPr/>
        <a:lstStyle/>
        <a:p>
          <a:endParaRPr lang="en-US"/>
        </a:p>
      </dgm:t>
    </dgm:pt>
    <dgm:pt modelId="{2CC9BF75-45A2-41B5-B234-B7121497C19F}" type="sibTrans" cxnId="{4139D6F7-009F-4B07-8A62-6B23D8FA6CD8}">
      <dgm:prSet/>
      <dgm:spPr/>
      <dgm:t>
        <a:bodyPr/>
        <a:lstStyle/>
        <a:p>
          <a:endParaRPr lang="en-US"/>
        </a:p>
      </dgm:t>
    </dgm:pt>
    <dgm:pt modelId="{21A32DCF-A1AE-42BE-9314-498FC3FAB59E}">
      <dgm:prSet custT="1"/>
      <dgm:spPr/>
      <dgm:t>
        <a:bodyPr/>
        <a:lstStyle/>
        <a:p>
          <a:pPr>
            <a:lnSpc>
              <a:spcPct val="150000"/>
            </a:lnSpc>
            <a:buFont typeface="Wingdings" panose="05000000000000000000" pitchFamily="2" charset="2"/>
            <a:buChar char="ü"/>
          </a:pPr>
          <a:r>
            <a:rPr lang="en-US" sz="2400"/>
            <a:t>Can be used regardless of HIV status or disease severity </a:t>
          </a:r>
        </a:p>
      </dgm:t>
    </dgm:pt>
    <dgm:pt modelId="{ADDE79C8-0D43-425A-8521-A6CA036406CE}" type="parTrans" cxnId="{ED7115B3-F6DB-49E8-A5FD-625DD12C93F5}">
      <dgm:prSet/>
      <dgm:spPr/>
      <dgm:t>
        <a:bodyPr/>
        <a:lstStyle/>
        <a:p>
          <a:endParaRPr lang="en-US"/>
        </a:p>
      </dgm:t>
    </dgm:pt>
    <dgm:pt modelId="{AB64B88E-3F59-4CE1-A708-B6BB2C68F737}" type="sibTrans" cxnId="{ED7115B3-F6DB-49E8-A5FD-625DD12C93F5}">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79344" custLinFactNeighborY="-27253">
        <dgm:presLayoutVars>
          <dgm:chMax val="0"/>
          <dgm:bulletEnabled val="1"/>
        </dgm:presLayoutVars>
      </dgm:prSet>
      <dgm:spPr/>
    </dgm:pt>
    <dgm:pt modelId="{8ACDC1C5-46DD-4901-9163-2A2D167EF0FB}" type="pres">
      <dgm:prSet presAssocID="{C219B343-A830-4261-8AC9-C9E38395542D}" presName="childText" presStyleLbl="revTx" presStyleIdx="0" presStyleCnt="1" custScaleY="101197" custLinFactNeighborY="-32531">
        <dgm:presLayoutVars>
          <dgm:bulletEnabled val="1"/>
        </dgm:presLayoutVars>
      </dgm:prSet>
      <dgm:spPr/>
    </dgm:pt>
  </dgm:ptLst>
  <dgm:cxnLst>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FEFE7A61-0A95-440B-AF3A-773460C8F57A}" type="presOf" srcId="{CB67F6D8-492C-4FC0-BB57-FDAD2D7F14B4}" destId="{8ACDC1C5-46DD-4901-9163-2A2D167EF0FB}" srcOrd="0" destOrd="2" presId="urn:microsoft.com/office/officeart/2005/8/layout/vList2"/>
    <dgm:cxn modelId="{E8E193A9-1A52-4D4C-9747-DDD3C601BF25}" type="presOf" srcId="{E9F46B17-A67F-4827-BAD1-82D1ACBFF98E}" destId="{8ACDC1C5-46DD-4901-9163-2A2D167EF0FB}" srcOrd="0" destOrd="1" presId="urn:microsoft.com/office/officeart/2005/8/layout/vList2"/>
    <dgm:cxn modelId="{ED7115B3-F6DB-49E8-A5FD-625DD12C93F5}" srcId="{F5B9BEB3-94CF-4CE8-91F0-2BE47FADE09F}" destId="{21A32DCF-A1AE-42BE-9314-498FC3FAB59E}" srcOrd="2" destOrd="0" parTransId="{ADDE79C8-0D43-425A-8521-A6CA036406CE}" sibTransId="{AB64B88E-3F59-4CE1-A708-B6BB2C68F737}"/>
    <dgm:cxn modelId="{32B7DFBA-D210-4B53-A12A-98EC0F479B89}" srcId="{C219B343-A830-4261-8AC9-C9E38395542D}" destId="{F5B9BEB3-94CF-4CE8-91F0-2BE47FADE09F}" srcOrd="0" destOrd="0" parTransId="{38B8807B-9B58-421C-B57F-F9682AE84515}" sibTransId="{7CC7E90B-5314-405E-A241-C076A48A48C7}"/>
    <dgm:cxn modelId="{C12245BC-A568-4A41-8DC4-84A160866444}" srcId="{F5B9BEB3-94CF-4CE8-91F0-2BE47FADE09F}" destId="{E9F46B17-A67F-4827-BAD1-82D1ACBFF98E}" srcOrd="0" destOrd="0" parTransId="{DB442C18-3F0F-418D-907F-5007FA1AD96B}" sibTransId="{7850BCA6-143C-497F-BC6F-FDD7C47E23F4}"/>
    <dgm:cxn modelId="{962E53C4-D306-4B37-804E-9C77753CF92D}" type="presOf" srcId="{D9E0C895-C921-4467-88B2-2AD90E984A57}" destId="{3CB0F73B-48B0-4A45-8FE5-558F50FCAA43}" srcOrd="0" destOrd="0" presId="urn:microsoft.com/office/officeart/2005/8/layout/vList2"/>
    <dgm:cxn modelId="{0A7329F0-3A8F-40DA-8234-ACE255C4D90C}" srcId="{D9E0C895-C921-4467-88B2-2AD90E984A57}" destId="{C219B343-A830-4261-8AC9-C9E38395542D}" srcOrd="0" destOrd="0" parTransId="{39692C64-7DF0-40D6-8578-E8AB18F27B57}" sibTransId="{2DA7ABEA-319F-4F3F-8F09-E2AB15ED88FC}"/>
    <dgm:cxn modelId="{4139D6F7-009F-4B07-8A62-6B23D8FA6CD8}" srcId="{F5B9BEB3-94CF-4CE8-91F0-2BE47FADE09F}" destId="{CB67F6D8-492C-4FC0-BB57-FDAD2D7F14B4}" srcOrd="1" destOrd="0" parTransId="{70FAD541-2C09-4438-9FC0-ADEC35DD90BE}" sibTransId="{2CC9BF75-45A2-41B5-B234-B7121497C19F}"/>
    <dgm:cxn modelId="{666212F9-C7AD-44EA-83A2-F2F121760285}" type="presOf" srcId="{21A32DCF-A1AE-42BE-9314-498FC3FAB59E}" destId="{8ACDC1C5-46DD-4901-9163-2A2D167EF0FB}" srcOrd="0" destOrd="3" presId="urn:microsoft.com/office/officeart/2005/8/layout/vList2"/>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800" b="1"/>
            <a:t>4-month regimen: </a:t>
          </a:r>
          <a:r>
            <a:rPr lang="en-US" sz="2800"/>
            <a:t>2 H-P-M-Z / 2 H-P-M </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a:solidFill>
                <a:srgbClr val="265A9A"/>
              </a:solidFill>
            </a:rPr>
            <a:t>Initial phase: </a:t>
          </a:r>
          <a:r>
            <a:rPr lang="en-US" sz="2400" kern="1200"/>
            <a:t>2 H-P-M-Z</a:t>
          </a:r>
          <a:endParaRPr lang="en-US" sz="2400" b="1" kern="120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9C1B0A33-2F87-41F2-AA57-F4D4DB869CEC}">
      <dgm:prSet phldrT="[Text]" custT="1"/>
      <dgm:spPr/>
      <dgm:t>
        <a:bodyPr/>
        <a:lstStyle/>
        <a:p>
          <a:pPr>
            <a:lnSpc>
              <a:spcPct val="150000"/>
            </a:lnSpc>
          </a:pPr>
          <a:r>
            <a:rPr lang="en-US" sz="2400" b="1" kern="1200">
              <a:solidFill>
                <a:srgbClr val="265A9A"/>
              </a:solidFill>
            </a:rPr>
            <a:t>Continuation phase: </a:t>
          </a:r>
          <a:r>
            <a:rPr lang="en-US" sz="2400" kern="1200"/>
            <a:t>2 H-P-M</a:t>
          </a:r>
          <a:endParaRPr lang="en-US" sz="2400" b="1" kern="1200" dirty="0">
            <a:solidFill>
              <a:srgbClr val="265A9A"/>
            </a:solidFill>
          </a:endParaRPr>
        </a:p>
      </dgm:t>
    </dgm:pt>
    <dgm:pt modelId="{92056C26-6384-4951-9F89-3C0A0D9906FD}" type="parTrans" cxnId="{2C75047D-FD69-4E1F-ADA8-E72515DB2C7E}">
      <dgm:prSet/>
      <dgm:spPr/>
      <dgm:t>
        <a:bodyPr/>
        <a:lstStyle/>
        <a:p>
          <a:endParaRPr lang="en-US"/>
        </a:p>
      </dgm:t>
    </dgm:pt>
    <dgm:pt modelId="{18BAFE2D-6D2B-4AEB-9024-A8DD76710E53}" type="sibTrans" cxnId="{2C75047D-FD69-4E1F-ADA8-E72515DB2C7E}">
      <dgm:prSet/>
      <dgm:spPr/>
      <dgm:t>
        <a:bodyPr/>
        <a:lstStyle/>
        <a:p>
          <a:endParaRPr lang="en-US"/>
        </a:p>
      </dgm:t>
    </dgm:pt>
    <dgm:pt modelId="{3C71EFFB-A487-4E2C-A3DB-02AF30261F69}">
      <dgm:prSet phldrT="[Text]" custT="1"/>
      <dgm:spPr/>
      <dgm:t>
        <a:bodyPr/>
        <a:lstStyle/>
        <a:p>
          <a:pPr>
            <a:lnSpc>
              <a:spcPct val="150000"/>
            </a:lnSpc>
          </a:pPr>
          <a:r>
            <a:rPr lang="en-US" sz="2000" kern="1200"/>
            <a:t>Continuation phase involves 2 months of daily isoniazid, rifapentine and moxifloxacin.</a:t>
          </a:r>
          <a:endParaRPr lang="en-US" sz="2000" i="1" kern="1200"/>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2000" kern="1200"/>
            <a:t>Initial phase comprises of 2 months of daily isoniazid, rifapentine, moxifloxacin &amp; pyrazinamide.</a:t>
          </a:r>
          <a:endParaRPr lang="en-US" sz="2000" i="1" kern="1200">
            <a:solidFill>
              <a:srgbClr val="000000">
                <a:hueOff val="0"/>
                <a:satOff val="0"/>
                <a:lumOff val="0"/>
                <a:alphaOff val="0"/>
              </a:srgbClr>
            </a:solidFill>
            <a:latin typeface="Arial"/>
            <a:ea typeface="+mn-ea"/>
            <a:cs typeface="+mn-cs"/>
          </a:endParaRP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1C33BA43-61B8-4EBF-8033-D4240370CA8A}">
      <dgm:prSet phldrT="[Text]" custT="1"/>
      <dgm:spPr/>
      <dgm:t>
        <a:bodyPr/>
        <a:lstStyle/>
        <a:p>
          <a:pPr>
            <a:lnSpc>
              <a:spcPct val="150000"/>
            </a:lnSpc>
            <a:buFont typeface="Wingdings" panose="05000000000000000000" pitchFamily="2" charset="2"/>
            <a:buChar char="Ø"/>
          </a:pPr>
          <a:r>
            <a:rPr lang="en-US" sz="2000" b="0" u="sng" kern="1200">
              <a:solidFill>
                <a:schemeClr val="tx1"/>
              </a:solidFill>
            </a:rPr>
            <a:t>Daily dosing</a:t>
          </a:r>
          <a:r>
            <a:rPr lang="en-US" sz="2000" b="0" u="none" kern="1200">
              <a:solidFill>
                <a:schemeClr val="tx1"/>
              </a:solidFill>
            </a:rPr>
            <a:t> (7 days per week) is suggested; treatment supporters and video-supported treatment (VST) are means to enhance medication adherence and administration</a:t>
          </a:r>
          <a:r>
            <a:rPr lang="en-US" sz="2000" b="0" i="1" u="none" kern="1200">
              <a:solidFill>
                <a:schemeClr val="tx1"/>
              </a:solidFill>
              <a:latin typeface="Arial"/>
              <a:ea typeface="+mn-ea"/>
              <a:cs typeface="+mn-cs"/>
            </a:rPr>
            <a:t>.</a:t>
          </a:r>
          <a:endParaRPr lang="en-US" sz="2000" i="1" kern="1200">
            <a:solidFill>
              <a:srgbClr val="000000">
                <a:hueOff val="0"/>
                <a:satOff val="0"/>
                <a:lumOff val="0"/>
                <a:alphaOff val="0"/>
              </a:srgbClr>
            </a:solidFill>
            <a:latin typeface="Arial"/>
            <a:ea typeface="+mn-ea"/>
            <a:cs typeface="+mn-cs"/>
          </a:endParaRPr>
        </a:p>
      </dgm:t>
    </dgm:pt>
    <dgm:pt modelId="{3769169A-4B31-48FE-8355-7CACB26B3262}" type="parTrans" cxnId="{4A3387E9-E54A-4B58-AA5A-B642AD420D74}">
      <dgm:prSet/>
      <dgm:spPr/>
      <dgm:t>
        <a:bodyPr/>
        <a:lstStyle/>
        <a:p>
          <a:endParaRPr lang="en-US"/>
        </a:p>
      </dgm:t>
    </dgm:pt>
    <dgm:pt modelId="{5FA658B4-D468-4B2C-A99A-A2BBEF785581}" type="sibTrans" cxnId="{4A3387E9-E54A-4B58-AA5A-B642AD420D74}">
      <dgm:prSet/>
      <dgm:spPr/>
      <dgm:t>
        <a:bodyPr/>
        <a:lstStyle/>
        <a:p>
          <a:endParaRPr lang="en-US"/>
        </a:p>
      </dgm:t>
    </dgm:pt>
    <dgm:pt modelId="{751396DF-9012-4E2D-8339-AC147D92B251}">
      <dgm:prSet phldrT="[Text]" custT="1"/>
      <dgm:spPr/>
      <dgm:t>
        <a:bodyPr/>
        <a:lstStyle/>
        <a:p>
          <a:pPr>
            <a:lnSpc>
              <a:spcPct val="150000"/>
            </a:lnSpc>
          </a:pPr>
          <a:r>
            <a:rPr lang="en-US" sz="2000" u="sng" kern="1200">
              <a:solidFill>
                <a:schemeClr val="tx1"/>
              </a:solidFill>
            </a:rPr>
            <a:t>Duration</a:t>
          </a:r>
          <a:r>
            <a:rPr lang="en-US" sz="2000" kern="1200">
              <a:solidFill>
                <a:schemeClr val="tx1"/>
              </a:solidFill>
            </a:rPr>
            <a:t> is fixed at 4 month; </a:t>
          </a:r>
          <a:r>
            <a:rPr lang="en-US" sz="2000" b="0" kern="1200">
              <a:solidFill>
                <a:schemeClr val="tx1"/>
              </a:solidFill>
            </a:rPr>
            <a:t>prolonging beyond 4 months is not recommended</a:t>
          </a:r>
          <a:r>
            <a:rPr lang="en-US" sz="2000" kern="1200"/>
            <a:t> </a:t>
          </a:r>
          <a:endParaRPr lang="en-US" sz="2000" i="1" kern="1200"/>
        </a:p>
      </dgm:t>
    </dgm:pt>
    <dgm:pt modelId="{E73B9439-C170-445B-A732-2316B87ACC2E}" type="parTrans" cxnId="{203D6877-53A3-4AE9-963F-C0028A956B36}">
      <dgm:prSet/>
      <dgm:spPr/>
      <dgm:t>
        <a:bodyPr/>
        <a:lstStyle/>
        <a:p>
          <a:endParaRPr lang="en-US"/>
        </a:p>
      </dgm:t>
    </dgm:pt>
    <dgm:pt modelId="{EE04D85B-EE3D-4EB3-9529-E3EC9A89292F}" type="sibTrans" cxnId="{203D6877-53A3-4AE9-963F-C0028A956B36}">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223335"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172388">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6479FA19-79DD-497F-8AB6-0C26BCB5D5E3}" type="presOf" srcId="{751396DF-9012-4E2D-8339-AC147D92B251}" destId="{8ACDC1C5-46DD-4901-9163-2A2D167EF0FB}" srcOrd="0" destOrd="5" presId="urn:microsoft.com/office/officeart/2005/8/layout/vList2"/>
    <dgm:cxn modelId="{F5964020-FD04-4905-A0C3-3EA09D3D110D}" type="presOf" srcId="{1C33BA43-61B8-4EBF-8033-D4240370CA8A}" destId="{8ACDC1C5-46DD-4901-9163-2A2D167EF0FB}" srcOrd="0" destOrd="2" presId="urn:microsoft.com/office/officeart/2005/8/layout/vList2"/>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203D6877-53A3-4AE9-963F-C0028A956B36}" srcId="{C219B343-A830-4261-8AC9-C9E38395542D}" destId="{751396DF-9012-4E2D-8339-AC147D92B251}" srcOrd="5" destOrd="0" parTransId="{E73B9439-C170-445B-A732-2316B87ACC2E}" sibTransId="{EE04D85B-EE3D-4EB3-9529-E3EC9A89292F}"/>
    <dgm:cxn modelId="{2C75047D-FD69-4E1F-ADA8-E72515DB2C7E}" srcId="{C219B343-A830-4261-8AC9-C9E38395542D}" destId="{9C1B0A33-2F87-41F2-AA57-F4D4DB869CEC}" srcOrd="3" destOrd="0" parTransId="{92056C26-6384-4951-9F89-3C0A0D9906FD}" sibTransId="{18BAFE2D-6D2B-4AEB-9024-A8DD76710E53}"/>
    <dgm:cxn modelId="{2ED16885-3EB5-4BA6-A20B-9986475CA053}" srcId="{C219B343-A830-4261-8AC9-C9E38395542D}" destId="{3C71EFFB-A487-4E2C-A3DB-02AF30261F69}" srcOrd="4" destOrd="0" parTransId="{82DE043C-D847-432C-B5A9-B73724D30FE7}" sibTransId="{DD89F7A9-39D2-4396-8431-0D2B07B13269}"/>
    <dgm:cxn modelId="{96AAB8B5-4BD2-419E-8B93-85B9CFD3D38C}" type="presOf" srcId="{9C1B0A33-2F87-41F2-AA57-F4D4DB869CEC}" destId="{8ACDC1C5-46DD-4901-9163-2A2D167EF0FB}" srcOrd="0" destOrd="3" presId="urn:microsoft.com/office/officeart/2005/8/layout/vList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4A3387E9-E54A-4B58-AA5A-B642AD420D74}" srcId="{C219B343-A830-4261-8AC9-C9E38395542D}" destId="{1C33BA43-61B8-4EBF-8033-D4240370CA8A}" srcOrd="2" destOrd="0" parTransId="{3769169A-4B31-48FE-8355-7CACB26B3262}" sibTransId="{5FA658B4-D468-4B2C-A99A-A2BBEF785581}"/>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lnSpc>
              <a:spcPct val="100000"/>
            </a:lnSpc>
          </a:pPr>
          <a:r>
            <a:rPr lang="en-US" sz="2000" b="1"/>
            <a:t>Adults and children aged 12 years or older with a body weight of more than 40 kg with pulmonary DS-TB are eligible for this regimen</a:t>
          </a:r>
          <a:r>
            <a:rPr lang="en-US" sz="2000"/>
            <a:t>.</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1800" b="1" kern="1200"/>
            <a:t>Except the following</a:t>
          </a:r>
          <a:r>
            <a:rPr lang="en-US" sz="1800" kern="1200"/>
            <a:t>:</a:t>
          </a:r>
          <a:endParaRPr lang="en-US" sz="1800" b="1" kern="120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E9F46B17-A67F-4827-BAD1-82D1ACBFF98E}">
      <dgm:prSet custT="1"/>
      <dgm:spPr/>
      <dgm:t>
        <a:bodyPr/>
        <a:lstStyle/>
        <a:p>
          <a:pPr>
            <a:lnSpc>
              <a:spcPct val="150000"/>
            </a:lnSpc>
            <a:buFont typeface="Wingdings" panose="05000000000000000000" pitchFamily="2" charset="2"/>
            <a:buChar char="ü"/>
          </a:pPr>
          <a:r>
            <a:rPr lang="en-US" sz="1800"/>
            <a:t>patients weighing less than 40 kg; </a:t>
          </a:r>
        </a:p>
      </dgm:t>
    </dgm:pt>
    <dgm:pt modelId="{DB442C18-3F0F-418D-907F-5007FA1AD96B}" type="parTrans" cxnId="{C12245BC-A568-4A41-8DC4-84A160866444}">
      <dgm:prSet/>
      <dgm:spPr/>
      <dgm:t>
        <a:bodyPr/>
        <a:lstStyle/>
        <a:p>
          <a:endParaRPr lang="en-US"/>
        </a:p>
      </dgm:t>
    </dgm:pt>
    <dgm:pt modelId="{7850BCA6-143C-497F-BC6F-FDD7C47E23F4}" type="sibTrans" cxnId="{C12245BC-A568-4A41-8DC4-84A160866444}">
      <dgm:prSet/>
      <dgm:spPr/>
      <dgm:t>
        <a:bodyPr/>
        <a:lstStyle/>
        <a:p>
          <a:endParaRPr lang="en-US"/>
        </a:p>
      </dgm:t>
    </dgm:pt>
    <dgm:pt modelId="{21A32DCF-A1AE-42BE-9314-498FC3FAB59E}">
      <dgm:prSet custT="1"/>
      <dgm:spPr/>
      <dgm:t>
        <a:bodyPr/>
        <a:lstStyle/>
        <a:p>
          <a:pPr>
            <a:lnSpc>
              <a:spcPct val="150000"/>
            </a:lnSpc>
            <a:buFont typeface="Wingdings" panose="05000000000000000000" pitchFamily="2" charset="2"/>
            <a:buChar char="ü"/>
          </a:pPr>
          <a:r>
            <a:rPr lang="en-US" sz="1800"/>
            <a:t>people with HIV with a CD4 count of less than 100 cells/mm3; </a:t>
          </a:r>
        </a:p>
      </dgm:t>
    </dgm:pt>
    <dgm:pt modelId="{ADDE79C8-0D43-425A-8521-A6CA036406CE}" type="parTrans" cxnId="{ED7115B3-F6DB-49E8-A5FD-625DD12C93F5}">
      <dgm:prSet/>
      <dgm:spPr/>
      <dgm:t>
        <a:bodyPr/>
        <a:lstStyle/>
        <a:p>
          <a:endParaRPr lang="en-US"/>
        </a:p>
      </dgm:t>
    </dgm:pt>
    <dgm:pt modelId="{AB64B88E-3F59-4CE1-A708-B6BB2C68F737}" type="sibTrans" cxnId="{ED7115B3-F6DB-49E8-A5FD-625DD12C93F5}">
      <dgm:prSet/>
      <dgm:spPr/>
      <dgm:t>
        <a:bodyPr/>
        <a:lstStyle/>
        <a:p>
          <a:endParaRPr lang="en-US"/>
        </a:p>
      </dgm:t>
    </dgm:pt>
    <dgm:pt modelId="{A27A8415-D1EF-4C50-9A15-66903FBC2263}">
      <dgm:prSet custT="1"/>
      <dgm:spPr/>
      <dgm:t>
        <a:bodyPr/>
        <a:lstStyle/>
        <a:p>
          <a:pPr>
            <a:lnSpc>
              <a:spcPct val="150000"/>
            </a:lnSpc>
            <a:buFont typeface="Wingdings" panose="05000000000000000000" pitchFamily="2" charset="2"/>
            <a:buChar char="ü"/>
          </a:pPr>
          <a:r>
            <a:rPr lang="en-US" sz="1800"/>
            <a:t>pregnant, breastfeeding and postpartum women</a:t>
          </a:r>
        </a:p>
      </dgm:t>
    </dgm:pt>
    <dgm:pt modelId="{526EF14A-6894-4ED9-B842-0B54C4A30233}" type="parTrans" cxnId="{73B35600-5DA1-453C-8D48-01F9C1C0AF7B}">
      <dgm:prSet/>
      <dgm:spPr/>
      <dgm:t>
        <a:bodyPr/>
        <a:lstStyle/>
        <a:p>
          <a:endParaRPr lang="en-US"/>
        </a:p>
      </dgm:t>
    </dgm:pt>
    <dgm:pt modelId="{E6A17664-5BD5-495F-B808-9A5960363482}" type="sibTrans" cxnId="{73B35600-5DA1-453C-8D48-01F9C1C0AF7B}">
      <dgm:prSet/>
      <dgm:spPr/>
      <dgm:t>
        <a:bodyPr/>
        <a:lstStyle/>
        <a:p>
          <a:endParaRPr lang="en-US"/>
        </a:p>
      </dgm:t>
    </dgm:pt>
    <dgm:pt modelId="{37973E17-A13D-4DF8-95E6-C15887B5D782}">
      <dgm:prSet custT="1"/>
      <dgm:spPr/>
      <dgm:t>
        <a:bodyPr/>
        <a:lstStyle/>
        <a:p>
          <a:pPr>
            <a:lnSpc>
              <a:spcPct val="150000"/>
            </a:lnSpc>
            <a:buFont typeface="Wingdings" panose="05000000000000000000" pitchFamily="2" charset="2"/>
            <a:buChar char="ü"/>
          </a:pPr>
          <a:r>
            <a:rPr lang="en-US" sz="1800"/>
            <a:t>children and adolescents aged under 12 years; </a:t>
          </a:r>
        </a:p>
      </dgm:t>
    </dgm:pt>
    <dgm:pt modelId="{FA71AA7F-CA83-4A3B-85DD-10179F8A9430}" type="parTrans" cxnId="{C47A9926-902F-492B-938E-739F5088CD35}">
      <dgm:prSet/>
      <dgm:spPr/>
      <dgm:t>
        <a:bodyPr/>
        <a:lstStyle/>
        <a:p>
          <a:endParaRPr lang="en-GB"/>
        </a:p>
      </dgm:t>
    </dgm:pt>
    <dgm:pt modelId="{50B774AA-AC6F-41C4-B719-6AD88EC3DDD6}" type="sibTrans" cxnId="{C47A9926-902F-492B-938E-739F5088CD35}">
      <dgm:prSet/>
      <dgm:spPr/>
      <dgm:t>
        <a:bodyPr/>
        <a:lstStyle/>
        <a:p>
          <a:endParaRPr lang="en-GB"/>
        </a:p>
      </dgm:t>
    </dgm:pt>
    <dgm:pt modelId="{FC791B96-3ECF-4CBC-A479-096AB6437F85}">
      <dgm:prSet custT="1"/>
      <dgm:spPr/>
      <dgm:t>
        <a:bodyPr/>
        <a:lstStyle/>
        <a:p>
          <a:pPr>
            <a:lnSpc>
              <a:spcPct val="150000"/>
            </a:lnSpc>
            <a:buFont typeface="Wingdings" panose="05000000000000000000" pitchFamily="2" charset="2"/>
            <a:buChar char="ü"/>
          </a:pPr>
          <a:r>
            <a:rPr lang="en-US" sz="1800"/>
            <a:t>patients with severe extrapulmonary TB (e.g. tuberculous meningitis, disseminated TB, osteoarticular TB or abdominal TB);</a:t>
          </a:r>
        </a:p>
      </dgm:t>
    </dgm:pt>
    <dgm:pt modelId="{A9D98AC4-9E81-42D7-B881-76BC3B56B581}" type="parTrans" cxnId="{EBD26169-EE4A-4CB1-9C2E-FD333F598675}">
      <dgm:prSet/>
      <dgm:spPr/>
      <dgm:t>
        <a:bodyPr/>
        <a:lstStyle/>
        <a:p>
          <a:endParaRPr lang="en-GB"/>
        </a:p>
      </dgm:t>
    </dgm:pt>
    <dgm:pt modelId="{B0FF73CC-1638-482A-86D1-A73FF734AF2B}" type="sibTrans" cxnId="{EBD26169-EE4A-4CB1-9C2E-FD333F598675}">
      <dgm:prSet/>
      <dgm:spPr/>
      <dgm:t>
        <a:bodyPr/>
        <a:lstStyle/>
        <a:p>
          <a:endParaRPr lang="en-GB"/>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79344"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101197" custLinFactNeighborX="-94">
        <dgm:presLayoutVars>
          <dgm:bulletEnabled val="1"/>
        </dgm:presLayoutVars>
      </dgm:prSet>
      <dgm:spPr/>
    </dgm:pt>
  </dgm:ptLst>
  <dgm:cxnLst>
    <dgm:cxn modelId="{73B35600-5DA1-453C-8D48-01F9C1C0AF7B}" srcId="{F5B9BEB3-94CF-4CE8-91F0-2BE47FADE09F}" destId="{A27A8415-D1EF-4C50-9A15-66903FBC2263}" srcOrd="4" destOrd="0" parTransId="{526EF14A-6894-4ED9-B842-0B54C4A30233}" sibTransId="{E6A17664-5BD5-495F-B808-9A5960363482}"/>
    <dgm:cxn modelId="{C47A9926-902F-492B-938E-739F5088CD35}" srcId="{F5B9BEB3-94CF-4CE8-91F0-2BE47FADE09F}" destId="{37973E17-A13D-4DF8-95E6-C15887B5D782}" srcOrd="1" destOrd="0" parTransId="{FA71AA7F-CA83-4A3B-85DD-10179F8A9430}" sibTransId="{50B774AA-AC6F-41C4-B719-6AD88EC3DDD6}"/>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173A3B45-C940-4811-B3FE-93DC34ECAA41}" type="presOf" srcId="{37973E17-A13D-4DF8-95E6-C15887B5D782}" destId="{8ACDC1C5-46DD-4901-9163-2A2D167EF0FB}" srcOrd="0" destOrd="2" presId="urn:microsoft.com/office/officeart/2005/8/layout/vList2"/>
    <dgm:cxn modelId="{EBD26169-EE4A-4CB1-9C2E-FD333F598675}" srcId="{F5B9BEB3-94CF-4CE8-91F0-2BE47FADE09F}" destId="{FC791B96-3ECF-4CBC-A479-096AB6437F85}" srcOrd="2" destOrd="0" parTransId="{A9D98AC4-9E81-42D7-B881-76BC3B56B581}" sibTransId="{B0FF73CC-1638-482A-86D1-A73FF734AF2B}"/>
    <dgm:cxn modelId="{DCF83456-236F-4D6D-82E1-1A844EE335E3}" type="presOf" srcId="{A27A8415-D1EF-4C50-9A15-66903FBC2263}" destId="{8ACDC1C5-46DD-4901-9163-2A2D167EF0FB}" srcOrd="0" destOrd="5" presId="urn:microsoft.com/office/officeart/2005/8/layout/vList2"/>
    <dgm:cxn modelId="{E8E193A9-1A52-4D4C-9747-DDD3C601BF25}" type="presOf" srcId="{E9F46B17-A67F-4827-BAD1-82D1ACBFF98E}" destId="{8ACDC1C5-46DD-4901-9163-2A2D167EF0FB}" srcOrd="0" destOrd="1" presId="urn:microsoft.com/office/officeart/2005/8/layout/vList2"/>
    <dgm:cxn modelId="{ED7115B3-F6DB-49E8-A5FD-625DD12C93F5}" srcId="{F5B9BEB3-94CF-4CE8-91F0-2BE47FADE09F}" destId="{21A32DCF-A1AE-42BE-9314-498FC3FAB59E}" srcOrd="3" destOrd="0" parTransId="{ADDE79C8-0D43-425A-8521-A6CA036406CE}" sibTransId="{AB64B88E-3F59-4CE1-A708-B6BB2C68F737}"/>
    <dgm:cxn modelId="{32B7DFBA-D210-4B53-A12A-98EC0F479B89}" srcId="{C219B343-A830-4261-8AC9-C9E38395542D}" destId="{F5B9BEB3-94CF-4CE8-91F0-2BE47FADE09F}" srcOrd="0" destOrd="0" parTransId="{38B8807B-9B58-421C-B57F-F9682AE84515}" sibTransId="{7CC7E90B-5314-405E-A241-C076A48A48C7}"/>
    <dgm:cxn modelId="{C12245BC-A568-4A41-8DC4-84A160866444}" srcId="{F5B9BEB3-94CF-4CE8-91F0-2BE47FADE09F}" destId="{E9F46B17-A67F-4827-BAD1-82D1ACBFF98E}" srcOrd="0" destOrd="0" parTransId="{DB442C18-3F0F-418D-907F-5007FA1AD96B}" sibTransId="{7850BCA6-143C-497F-BC6F-FDD7C47E23F4}"/>
    <dgm:cxn modelId="{962E53C4-D306-4B37-804E-9C77753CF92D}" type="presOf" srcId="{D9E0C895-C921-4467-88B2-2AD90E984A57}" destId="{3CB0F73B-48B0-4A45-8FE5-558F50FCAA43}" srcOrd="0" destOrd="0" presId="urn:microsoft.com/office/officeart/2005/8/layout/vList2"/>
    <dgm:cxn modelId="{203C21D8-E28E-4557-BFD7-5560336256BA}" type="presOf" srcId="{FC791B96-3ECF-4CBC-A479-096AB6437F85}" destId="{8ACDC1C5-46DD-4901-9163-2A2D167EF0FB}" srcOrd="0" destOrd="3" presId="urn:microsoft.com/office/officeart/2005/8/layout/vList2"/>
    <dgm:cxn modelId="{0A7329F0-3A8F-40DA-8234-ACE255C4D90C}" srcId="{D9E0C895-C921-4467-88B2-2AD90E984A57}" destId="{C219B343-A830-4261-8AC9-C9E38395542D}" srcOrd="0" destOrd="0" parTransId="{39692C64-7DF0-40D6-8578-E8AB18F27B57}" sibTransId="{2DA7ABEA-319F-4F3F-8F09-E2AB15ED88FC}"/>
    <dgm:cxn modelId="{666212F9-C7AD-44EA-83A2-F2F121760285}" type="presOf" srcId="{21A32DCF-A1AE-42BE-9314-498FC3FAB59E}" destId="{8ACDC1C5-46DD-4901-9163-2A2D167EF0FB}" srcOrd="0" destOrd="4" presId="urn:microsoft.com/office/officeart/2005/8/layout/vList2"/>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400" b="1"/>
            <a:t>4-month regimen: </a:t>
          </a:r>
          <a:r>
            <a:rPr lang="en-US" sz="2400"/>
            <a:t>2 H-R-Z- (E) / 2 H-R </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buFontTx/>
            <a:buNone/>
          </a:pPr>
          <a:r>
            <a:rPr lang="en-US" sz="2000" b="1" kern="1200">
              <a:solidFill>
                <a:srgbClr val="265A9A"/>
              </a:solidFill>
            </a:rPr>
            <a:t>Initial phase: </a:t>
          </a:r>
          <a:r>
            <a:rPr lang="en-US" sz="2000" kern="1200"/>
            <a:t>2 H-R-Z- (E)</a:t>
          </a:r>
          <a:endParaRPr lang="en-US" sz="2000" b="1" kern="120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3C71EFFB-A487-4E2C-A3DB-02AF30261F69}">
      <dgm:prSet phldrT="[Text]" custT="1"/>
      <dgm:spPr/>
      <dgm:t>
        <a:bodyPr/>
        <a:lstStyle/>
        <a:p>
          <a:pPr>
            <a:lnSpc>
              <a:spcPct val="150000"/>
            </a:lnSpc>
          </a:pPr>
          <a:r>
            <a:rPr lang="en-US" sz="1800" kern="1200"/>
            <a:t>Continuation phase includes 2 months of daily isoniazid and rifampicin.</a:t>
          </a:r>
          <a:endParaRPr lang="en-US" sz="1800" i="1" kern="1200"/>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1800" kern="1200"/>
            <a:t>Initial phase comprises of 2 months of daily isoniazid, rifampicin and pyrazinamide, with or without ethambutol.</a:t>
          </a:r>
          <a:endParaRPr lang="en-US" sz="1800" i="1" kern="1200">
            <a:solidFill>
              <a:srgbClr val="000000">
                <a:hueOff val="0"/>
                <a:satOff val="0"/>
                <a:lumOff val="0"/>
                <a:alphaOff val="0"/>
              </a:srgbClr>
            </a:solidFill>
            <a:latin typeface="Arial"/>
            <a:ea typeface="+mn-ea"/>
            <a:cs typeface="+mn-cs"/>
          </a:endParaRP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1C33BA43-61B8-4EBF-8033-D4240370CA8A}">
      <dgm:prSet phldrT="[Text]" custT="1"/>
      <dgm:spPr/>
      <dgm:t>
        <a:bodyPr/>
        <a:lstStyle/>
        <a:p>
          <a:pPr>
            <a:lnSpc>
              <a:spcPct val="150000"/>
            </a:lnSpc>
            <a:buFont typeface="Wingdings" panose="05000000000000000000" pitchFamily="2" charset="2"/>
            <a:buChar char="Ø"/>
          </a:pPr>
          <a:r>
            <a:rPr lang="en-US" sz="1800" b="0" u="sng" kern="1200">
              <a:solidFill>
                <a:schemeClr val="tx1"/>
              </a:solidFill>
            </a:rPr>
            <a:t>Daily dosing</a:t>
          </a:r>
          <a:r>
            <a:rPr lang="en-US" sz="1800" b="0" u="none" kern="1200">
              <a:solidFill>
                <a:schemeClr val="tx1"/>
              </a:solidFill>
            </a:rPr>
            <a:t> (7 days per week) is suggested; treatment supporters or VST can improve adherence</a:t>
          </a:r>
          <a:r>
            <a:rPr lang="en-US" sz="1800" b="0" i="1" u="none" kern="1200">
              <a:solidFill>
                <a:schemeClr val="tx1"/>
              </a:solidFill>
              <a:latin typeface="Arial"/>
              <a:ea typeface="+mn-ea"/>
              <a:cs typeface="+mn-cs"/>
            </a:rPr>
            <a:t>.</a:t>
          </a:r>
          <a:endParaRPr lang="en-US" sz="1800" i="1" kern="1200">
            <a:solidFill>
              <a:srgbClr val="000000">
                <a:hueOff val="0"/>
                <a:satOff val="0"/>
                <a:lumOff val="0"/>
                <a:alphaOff val="0"/>
              </a:srgbClr>
            </a:solidFill>
            <a:latin typeface="Arial"/>
            <a:ea typeface="+mn-ea"/>
            <a:cs typeface="+mn-cs"/>
          </a:endParaRPr>
        </a:p>
      </dgm:t>
    </dgm:pt>
    <dgm:pt modelId="{3769169A-4B31-48FE-8355-7CACB26B3262}" type="parTrans" cxnId="{4A3387E9-E54A-4B58-AA5A-B642AD420D74}">
      <dgm:prSet/>
      <dgm:spPr/>
      <dgm:t>
        <a:bodyPr/>
        <a:lstStyle/>
        <a:p>
          <a:endParaRPr lang="en-US"/>
        </a:p>
      </dgm:t>
    </dgm:pt>
    <dgm:pt modelId="{5FA658B4-D468-4B2C-A99A-A2BBEF785581}" type="sibTrans" cxnId="{4A3387E9-E54A-4B58-AA5A-B642AD420D74}">
      <dgm:prSet/>
      <dgm:spPr/>
      <dgm:t>
        <a:bodyPr/>
        <a:lstStyle/>
        <a:p>
          <a:endParaRPr lang="en-US"/>
        </a:p>
      </dgm:t>
    </dgm:pt>
    <dgm:pt modelId="{751396DF-9012-4E2D-8339-AC147D92B251}">
      <dgm:prSet phldrT="[Text]" custT="1"/>
      <dgm:spPr/>
      <dgm:t>
        <a:bodyPr/>
        <a:lstStyle/>
        <a:p>
          <a:pPr>
            <a:lnSpc>
              <a:spcPct val="150000"/>
            </a:lnSpc>
          </a:pPr>
          <a:r>
            <a:rPr lang="en-US" sz="1800" u="sng" kern="1200">
              <a:solidFill>
                <a:schemeClr val="tx1"/>
              </a:solidFill>
            </a:rPr>
            <a:t>Treatment should be</a:t>
          </a:r>
          <a:r>
            <a:rPr lang="en-US" sz="1800" u="none" kern="1200">
              <a:solidFill>
                <a:schemeClr val="tx1"/>
              </a:solidFill>
            </a:rPr>
            <a:t> </a:t>
          </a:r>
          <a:r>
            <a:rPr lang="en-US" sz="1800" kern="1200"/>
            <a:t>continued for 6 months amongst those who have not responded clinically (i.e. haven’t demonstrated weight gain or resolution of TB symptoms). </a:t>
          </a:r>
          <a:endParaRPr lang="en-US" sz="1800" i="1" kern="1200"/>
        </a:p>
      </dgm:t>
    </dgm:pt>
    <dgm:pt modelId="{E73B9439-C170-445B-A732-2316B87ACC2E}" type="parTrans" cxnId="{203D6877-53A3-4AE9-963F-C0028A956B36}">
      <dgm:prSet/>
      <dgm:spPr/>
      <dgm:t>
        <a:bodyPr/>
        <a:lstStyle/>
        <a:p>
          <a:endParaRPr lang="en-US"/>
        </a:p>
      </dgm:t>
    </dgm:pt>
    <dgm:pt modelId="{EE04D85B-EE3D-4EB3-9529-E3EC9A89292F}" type="sibTrans" cxnId="{203D6877-53A3-4AE9-963F-C0028A956B36}">
      <dgm:prSet/>
      <dgm:spPr/>
      <dgm:t>
        <a:bodyPr/>
        <a:lstStyle/>
        <a:p>
          <a:endParaRPr lang="en-US"/>
        </a:p>
      </dgm:t>
    </dgm:pt>
    <dgm:pt modelId="{EF1E0903-5B0A-4FDD-93AA-830D78C7FCE1}">
      <dgm:prSet phldrT="[Text]" custT="1"/>
      <dgm:spPr/>
      <dgm:t>
        <a:bodyPr/>
        <a:lstStyle/>
        <a:p>
          <a:pPr>
            <a:lnSpc>
              <a:spcPct val="150000"/>
            </a:lnSpc>
            <a:buFont typeface="Arial" panose="020B0604020202020204" pitchFamily="34" charset="0"/>
            <a:buNone/>
          </a:pPr>
          <a:r>
            <a:rPr lang="en-US" sz="2000" b="1" kern="1200">
              <a:solidFill>
                <a:srgbClr val="265A9A"/>
              </a:solidFill>
            </a:rPr>
            <a:t>Continuation phase: </a:t>
          </a:r>
          <a:r>
            <a:rPr lang="en-US" sz="2000" kern="1200"/>
            <a:t>2 H-R</a:t>
          </a:r>
          <a:endParaRPr lang="en-US" sz="1800" i="1" kern="1200">
            <a:solidFill>
              <a:srgbClr val="000000">
                <a:hueOff val="0"/>
                <a:satOff val="0"/>
                <a:lumOff val="0"/>
                <a:alphaOff val="0"/>
              </a:srgbClr>
            </a:solidFill>
            <a:latin typeface="Arial"/>
            <a:ea typeface="+mn-ea"/>
            <a:cs typeface="+mn-cs"/>
          </a:endParaRPr>
        </a:p>
      </dgm:t>
    </dgm:pt>
    <dgm:pt modelId="{92BA7987-EA9A-44C8-984F-66A3B84B47E1}" type="parTrans" cxnId="{61D194B7-DC52-41B3-A436-D4F670A6FFD3}">
      <dgm:prSet/>
      <dgm:spPr/>
      <dgm:t>
        <a:bodyPr/>
        <a:lstStyle/>
        <a:p>
          <a:endParaRPr lang="en-US"/>
        </a:p>
      </dgm:t>
    </dgm:pt>
    <dgm:pt modelId="{BA70CA15-74F3-49BD-9E48-94B5CB8A7EC2}" type="sibTrans" cxnId="{61D194B7-DC52-41B3-A436-D4F670A6FFD3}">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223335" custLinFactNeighborX="-94" custLinFactNeighborY="-173">
        <dgm:presLayoutVars>
          <dgm:chMax val="0"/>
          <dgm:bulletEnabled val="1"/>
        </dgm:presLayoutVars>
      </dgm:prSet>
      <dgm:spPr/>
    </dgm:pt>
    <dgm:pt modelId="{8ACDC1C5-46DD-4901-9163-2A2D167EF0FB}" type="pres">
      <dgm:prSet presAssocID="{C219B343-A830-4261-8AC9-C9E38395542D}" presName="childText" presStyleLbl="revTx" presStyleIdx="0" presStyleCnt="1" custScaleY="134460">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6479FA19-79DD-497F-8AB6-0C26BCB5D5E3}" type="presOf" srcId="{751396DF-9012-4E2D-8339-AC147D92B251}" destId="{8ACDC1C5-46DD-4901-9163-2A2D167EF0FB}" srcOrd="0" destOrd="5" presId="urn:microsoft.com/office/officeart/2005/8/layout/vList2"/>
    <dgm:cxn modelId="{F5964020-FD04-4905-A0C3-3EA09D3D110D}" type="presOf" srcId="{1C33BA43-61B8-4EBF-8033-D4240370CA8A}" destId="{8ACDC1C5-46DD-4901-9163-2A2D167EF0FB}" srcOrd="0" destOrd="2" presId="urn:microsoft.com/office/officeart/2005/8/layout/vList2"/>
    <dgm:cxn modelId="{3089982D-EE50-4815-A214-5C70ACA55073}" type="presOf" srcId="{F5B9BEB3-94CF-4CE8-91F0-2BE47FADE09F}" destId="{8ACDC1C5-46DD-4901-9163-2A2D167EF0FB}" srcOrd="0" destOrd="0"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203D6877-53A3-4AE9-963F-C0028A956B36}" srcId="{C219B343-A830-4261-8AC9-C9E38395542D}" destId="{751396DF-9012-4E2D-8339-AC147D92B251}" srcOrd="5" destOrd="0" parTransId="{E73B9439-C170-445B-A732-2316B87ACC2E}" sibTransId="{EE04D85B-EE3D-4EB3-9529-E3EC9A89292F}"/>
    <dgm:cxn modelId="{2ED16885-3EB5-4BA6-A20B-9986475CA053}" srcId="{C219B343-A830-4261-8AC9-C9E38395542D}" destId="{3C71EFFB-A487-4E2C-A3DB-02AF30261F69}" srcOrd="4" destOrd="0" parTransId="{82DE043C-D847-432C-B5A9-B73724D30FE7}" sibTransId="{DD89F7A9-39D2-4396-8431-0D2B07B13269}"/>
    <dgm:cxn modelId="{61D194B7-DC52-41B3-A436-D4F670A6FFD3}" srcId="{C219B343-A830-4261-8AC9-C9E38395542D}" destId="{EF1E0903-5B0A-4FDD-93AA-830D78C7FCE1}" srcOrd="3" destOrd="0" parTransId="{92BA7987-EA9A-44C8-984F-66A3B84B47E1}" sibTransId="{BA70CA15-74F3-49BD-9E48-94B5CB8A7EC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F708C6D4-722C-4D75-8B3C-18B3241D4269}" type="presOf" srcId="{EF1E0903-5B0A-4FDD-93AA-830D78C7FCE1}" destId="{8ACDC1C5-46DD-4901-9163-2A2D167EF0FB}" srcOrd="0" destOrd="3" presId="urn:microsoft.com/office/officeart/2005/8/layout/vList2"/>
    <dgm:cxn modelId="{4A3387E9-E54A-4B58-AA5A-B642AD420D74}" srcId="{C219B343-A830-4261-8AC9-C9E38395542D}" destId="{1C33BA43-61B8-4EBF-8033-D4240370CA8A}" srcOrd="2" destOrd="0" parTransId="{3769169A-4B31-48FE-8355-7CACB26B3262}" sibTransId="{5FA658B4-D468-4B2C-A99A-A2BBEF785581}"/>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62A8AB-D84E-442A-B3FF-0CEE7906FC78}"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en-US"/>
        </a:p>
      </dgm:t>
    </dgm:pt>
    <dgm:pt modelId="{42AADCAF-784D-4993-B08C-23DC3E822949}">
      <dgm:prSet phldrT="[Text]"/>
      <dgm:spPr/>
      <dgm:t>
        <a:bodyPr/>
        <a:lstStyle/>
        <a:p>
          <a:pPr>
            <a:buFont typeface="Wingdings" panose="05000000000000000000" pitchFamily="2" charset="2"/>
            <a:buChar char="v"/>
          </a:pPr>
          <a:r>
            <a:rPr lang="en-US" b="1"/>
            <a:t>The optimal dosing frequency for DS TB patients is daily throughout the course of therapy</a:t>
          </a:r>
        </a:p>
      </dgm:t>
    </dgm:pt>
    <dgm:pt modelId="{6AE673CB-BA8C-4E57-9617-15BF5BB1E77F}" type="parTrans" cxnId="{DE290FB8-EFDE-4E69-BAC4-9C605EC15F10}">
      <dgm:prSet/>
      <dgm:spPr/>
      <dgm:t>
        <a:bodyPr/>
        <a:lstStyle/>
        <a:p>
          <a:endParaRPr lang="en-US"/>
        </a:p>
      </dgm:t>
    </dgm:pt>
    <dgm:pt modelId="{8BC1B93C-F11D-4602-8C1D-2D586F5F1DDA}" type="sibTrans" cxnId="{DE290FB8-EFDE-4E69-BAC4-9C605EC15F10}">
      <dgm:prSet/>
      <dgm:spPr/>
      <dgm:t>
        <a:bodyPr/>
        <a:lstStyle/>
        <a:p>
          <a:endParaRPr lang="en-US"/>
        </a:p>
      </dgm:t>
    </dgm:pt>
    <dgm:pt modelId="{32280263-6B0C-41DD-8FA5-5A2EF8A11BE7}">
      <dgm:prSet phldrT="[Text]"/>
      <dgm:spPr/>
      <dgm:t>
        <a:bodyPr/>
        <a:lstStyle/>
        <a:p>
          <a:pPr>
            <a:buFont typeface="Wingdings" panose="05000000000000000000" pitchFamily="2" charset="2"/>
            <a:buChar char="v"/>
          </a:pPr>
          <a:r>
            <a:rPr lang="en-US" b="1"/>
            <a:t>Daily dosing </a:t>
          </a:r>
          <a:r>
            <a:rPr lang="en-US" b="0"/>
            <a:t>remains the recommended dosing frequency for both HIV-negative people and people living with HIV </a:t>
          </a:r>
          <a:endParaRPr lang="en-US"/>
        </a:p>
      </dgm:t>
    </dgm:pt>
    <dgm:pt modelId="{A97E607B-0BC2-4624-8163-41714B0862B1}" type="parTrans" cxnId="{64C9A2B7-59DE-4251-B6C7-FD0E861A0E73}">
      <dgm:prSet/>
      <dgm:spPr/>
      <dgm:t>
        <a:bodyPr/>
        <a:lstStyle/>
        <a:p>
          <a:endParaRPr lang="en-US"/>
        </a:p>
      </dgm:t>
    </dgm:pt>
    <dgm:pt modelId="{68ADEA20-6950-41FA-997C-E0659EA543C3}" type="sibTrans" cxnId="{64C9A2B7-59DE-4251-B6C7-FD0E861A0E73}">
      <dgm:prSet/>
      <dgm:spPr/>
      <dgm:t>
        <a:bodyPr/>
        <a:lstStyle/>
        <a:p>
          <a:endParaRPr lang="en-US"/>
        </a:p>
      </dgm:t>
    </dgm:pt>
    <dgm:pt modelId="{124E9F11-516F-46D7-8F27-C40564214306}">
      <dgm:prSet phldrT="[Text]"/>
      <dgm:spPr/>
      <dgm:t>
        <a:bodyPr/>
        <a:lstStyle/>
        <a:p>
          <a:r>
            <a:rPr lang="en-US" b="0"/>
            <a:t>The term </a:t>
          </a:r>
          <a:r>
            <a:rPr lang="en-US" b="1"/>
            <a:t>‘daily’ </a:t>
          </a:r>
          <a:r>
            <a:rPr lang="en-US" b="0"/>
            <a:t>indicates an intake of TB drugs for 7 days per week </a:t>
          </a:r>
          <a:endParaRPr lang="en-US"/>
        </a:p>
      </dgm:t>
    </dgm:pt>
    <dgm:pt modelId="{B6AC83B4-1729-4039-9023-A8DB093BCA62}" type="parTrans" cxnId="{449C08F6-1B3B-48BB-BD2C-D1107C1168E1}">
      <dgm:prSet/>
      <dgm:spPr/>
      <dgm:t>
        <a:bodyPr/>
        <a:lstStyle/>
        <a:p>
          <a:endParaRPr lang="en-US"/>
        </a:p>
      </dgm:t>
    </dgm:pt>
    <dgm:pt modelId="{262E8BB3-F72E-48D9-8FCF-D31E4BE773CF}" type="sibTrans" cxnId="{449C08F6-1B3B-48BB-BD2C-D1107C1168E1}">
      <dgm:prSet/>
      <dgm:spPr/>
      <dgm:t>
        <a:bodyPr/>
        <a:lstStyle/>
        <a:p>
          <a:endParaRPr lang="en-US"/>
        </a:p>
      </dgm:t>
    </dgm:pt>
    <dgm:pt modelId="{5DE666AD-50FF-433B-B390-75D2E110D6B0}">
      <dgm:prSet phldrT="[Text]"/>
      <dgm:spPr/>
      <dgm:t>
        <a:bodyPr/>
        <a:lstStyle/>
        <a:p>
          <a:pPr>
            <a:buFont typeface="Wingdings" panose="05000000000000000000" pitchFamily="2" charset="2"/>
            <a:buChar char="v"/>
          </a:pPr>
          <a:r>
            <a:rPr lang="en-US" b="1"/>
            <a:t>Daily administration </a:t>
          </a:r>
          <a:r>
            <a:rPr lang="en-US" b="0"/>
            <a:t>reduces the rate of acquired drug-resistance by up to 3 times when compared with intermittent dosage  </a:t>
          </a:r>
        </a:p>
      </dgm:t>
    </dgm:pt>
    <dgm:pt modelId="{8DFE14B7-C1FD-46DE-B244-519D5FA07652}" type="parTrans" cxnId="{5AC9E38F-0C96-4123-96A1-FCAED545B2EF}">
      <dgm:prSet/>
      <dgm:spPr/>
      <dgm:t>
        <a:bodyPr/>
        <a:lstStyle/>
        <a:p>
          <a:endParaRPr lang="en-US"/>
        </a:p>
      </dgm:t>
    </dgm:pt>
    <dgm:pt modelId="{94E47074-3364-4D54-BFD9-033144F9B79E}" type="sibTrans" cxnId="{5AC9E38F-0C96-4123-96A1-FCAED545B2EF}">
      <dgm:prSet/>
      <dgm:spPr/>
      <dgm:t>
        <a:bodyPr/>
        <a:lstStyle/>
        <a:p>
          <a:endParaRPr lang="en-US"/>
        </a:p>
      </dgm:t>
    </dgm:pt>
    <dgm:pt modelId="{EBED5576-1477-46FC-9A8A-3DFC4D91BA0E}" type="pres">
      <dgm:prSet presAssocID="{F362A8AB-D84E-442A-B3FF-0CEE7906FC78}" presName="linear" presStyleCnt="0">
        <dgm:presLayoutVars>
          <dgm:dir/>
          <dgm:animLvl val="lvl"/>
          <dgm:resizeHandles val="exact"/>
        </dgm:presLayoutVars>
      </dgm:prSet>
      <dgm:spPr/>
    </dgm:pt>
    <dgm:pt modelId="{53C345FC-DF8D-4B7A-B040-31AFB9898366}" type="pres">
      <dgm:prSet presAssocID="{42AADCAF-784D-4993-B08C-23DC3E822949}" presName="parentLin" presStyleCnt="0"/>
      <dgm:spPr/>
    </dgm:pt>
    <dgm:pt modelId="{C442622C-6B22-4D31-84C0-7686E0DFEC7A}" type="pres">
      <dgm:prSet presAssocID="{42AADCAF-784D-4993-B08C-23DC3E822949}" presName="parentLeftMargin" presStyleLbl="node1" presStyleIdx="0" presStyleCnt="4"/>
      <dgm:spPr/>
    </dgm:pt>
    <dgm:pt modelId="{EDCE501D-4370-42C1-BBFB-F59B2BFBE034}" type="pres">
      <dgm:prSet presAssocID="{42AADCAF-784D-4993-B08C-23DC3E822949}" presName="parentText" presStyleLbl="node1" presStyleIdx="0" presStyleCnt="4">
        <dgm:presLayoutVars>
          <dgm:chMax val="0"/>
          <dgm:bulletEnabled val="1"/>
        </dgm:presLayoutVars>
      </dgm:prSet>
      <dgm:spPr/>
    </dgm:pt>
    <dgm:pt modelId="{B95BF0C3-DDDA-468F-93B4-E4D8074A4A95}" type="pres">
      <dgm:prSet presAssocID="{42AADCAF-784D-4993-B08C-23DC3E822949}" presName="negativeSpace" presStyleCnt="0"/>
      <dgm:spPr/>
    </dgm:pt>
    <dgm:pt modelId="{AD93D57D-AB2A-407E-8398-926D93A2ACCA}" type="pres">
      <dgm:prSet presAssocID="{42AADCAF-784D-4993-B08C-23DC3E822949}" presName="childText" presStyleLbl="conFgAcc1" presStyleIdx="0" presStyleCnt="4">
        <dgm:presLayoutVars>
          <dgm:bulletEnabled val="1"/>
        </dgm:presLayoutVars>
      </dgm:prSet>
      <dgm:spPr/>
    </dgm:pt>
    <dgm:pt modelId="{E2CFA8BA-23B9-4EFC-BA2F-6D041EBFDD34}" type="pres">
      <dgm:prSet presAssocID="{8BC1B93C-F11D-4602-8C1D-2D586F5F1DDA}" presName="spaceBetweenRectangles" presStyleCnt="0"/>
      <dgm:spPr/>
    </dgm:pt>
    <dgm:pt modelId="{87BEEF16-98A8-4107-8E6F-135CCA74DC7D}" type="pres">
      <dgm:prSet presAssocID="{5DE666AD-50FF-433B-B390-75D2E110D6B0}" presName="parentLin" presStyleCnt="0"/>
      <dgm:spPr/>
    </dgm:pt>
    <dgm:pt modelId="{B309EA46-B85E-47C5-9325-783CF25012B8}" type="pres">
      <dgm:prSet presAssocID="{5DE666AD-50FF-433B-B390-75D2E110D6B0}" presName="parentLeftMargin" presStyleLbl="node1" presStyleIdx="0" presStyleCnt="4"/>
      <dgm:spPr/>
    </dgm:pt>
    <dgm:pt modelId="{65C0CEE4-FE58-47F4-8F8C-DD5EE35519E7}" type="pres">
      <dgm:prSet presAssocID="{5DE666AD-50FF-433B-B390-75D2E110D6B0}" presName="parentText" presStyleLbl="node1" presStyleIdx="1" presStyleCnt="4">
        <dgm:presLayoutVars>
          <dgm:chMax val="0"/>
          <dgm:bulletEnabled val="1"/>
        </dgm:presLayoutVars>
      </dgm:prSet>
      <dgm:spPr/>
    </dgm:pt>
    <dgm:pt modelId="{834E25E1-F2A7-4B54-8933-88ECE96FD4B1}" type="pres">
      <dgm:prSet presAssocID="{5DE666AD-50FF-433B-B390-75D2E110D6B0}" presName="negativeSpace" presStyleCnt="0"/>
      <dgm:spPr/>
    </dgm:pt>
    <dgm:pt modelId="{B5FF99A6-4D46-4BA6-A714-649695F7B526}" type="pres">
      <dgm:prSet presAssocID="{5DE666AD-50FF-433B-B390-75D2E110D6B0}" presName="childText" presStyleLbl="conFgAcc1" presStyleIdx="1" presStyleCnt="4">
        <dgm:presLayoutVars>
          <dgm:bulletEnabled val="1"/>
        </dgm:presLayoutVars>
      </dgm:prSet>
      <dgm:spPr/>
    </dgm:pt>
    <dgm:pt modelId="{BF1E7520-3832-47C4-B73D-1758189FEFE2}" type="pres">
      <dgm:prSet presAssocID="{94E47074-3364-4D54-BFD9-033144F9B79E}" presName="spaceBetweenRectangles" presStyleCnt="0"/>
      <dgm:spPr/>
    </dgm:pt>
    <dgm:pt modelId="{86A885C7-6E16-418B-AEEC-7F500CD2A078}" type="pres">
      <dgm:prSet presAssocID="{32280263-6B0C-41DD-8FA5-5A2EF8A11BE7}" presName="parentLin" presStyleCnt="0"/>
      <dgm:spPr/>
    </dgm:pt>
    <dgm:pt modelId="{B3778DD9-C4DC-4118-B899-80E288F732BF}" type="pres">
      <dgm:prSet presAssocID="{32280263-6B0C-41DD-8FA5-5A2EF8A11BE7}" presName="parentLeftMargin" presStyleLbl="node1" presStyleIdx="1" presStyleCnt="4"/>
      <dgm:spPr/>
    </dgm:pt>
    <dgm:pt modelId="{D3392F9F-46D0-452D-BD35-14DB3694E2D2}" type="pres">
      <dgm:prSet presAssocID="{32280263-6B0C-41DD-8FA5-5A2EF8A11BE7}" presName="parentText" presStyleLbl="node1" presStyleIdx="2" presStyleCnt="4" custLinFactNeighborX="-5815" custLinFactNeighborY="4255">
        <dgm:presLayoutVars>
          <dgm:chMax val="0"/>
          <dgm:bulletEnabled val="1"/>
        </dgm:presLayoutVars>
      </dgm:prSet>
      <dgm:spPr/>
    </dgm:pt>
    <dgm:pt modelId="{A14AE429-5535-4DA7-A521-581B0632046F}" type="pres">
      <dgm:prSet presAssocID="{32280263-6B0C-41DD-8FA5-5A2EF8A11BE7}" presName="negativeSpace" presStyleCnt="0"/>
      <dgm:spPr/>
    </dgm:pt>
    <dgm:pt modelId="{35A3B44F-631F-4394-9BF3-63CF70837483}" type="pres">
      <dgm:prSet presAssocID="{32280263-6B0C-41DD-8FA5-5A2EF8A11BE7}" presName="childText" presStyleLbl="conFgAcc1" presStyleIdx="2" presStyleCnt="4">
        <dgm:presLayoutVars>
          <dgm:bulletEnabled val="1"/>
        </dgm:presLayoutVars>
      </dgm:prSet>
      <dgm:spPr/>
    </dgm:pt>
    <dgm:pt modelId="{8B4CF817-3A05-42D9-BB26-1B2E3134DBE0}" type="pres">
      <dgm:prSet presAssocID="{68ADEA20-6950-41FA-997C-E0659EA543C3}" presName="spaceBetweenRectangles" presStyleCnt="0"/>
      <dgm:spPr/>
    </dgm:pt>
    <dgm:pt modelId="{CD8C9C60-6395-4B91-A148-122FE4780E65}" type="pres">
      <dgm:prSet presAssocID="{124E9F11-516F-46D7-8F27-C40564214306}" presName="parentLin" presStyleCnt="0"/>
      <dgm:spPr/>
    </dgm:pt>
    <dgm:pt modelId="{1B471265-F1FE-493B-B790-2BD84EC3A51C}" type="pres">
      <dgm:prSet presAssocID="{124E9F11-516F-46D7-8F27-C40564214306}" presName="parentLeftMargin" presStyleLbl="node1" presStyleIdx="2" presStyleCnt="4"/>
      <dgm:spPr/>
    </dgm:pt>
    <dgm:pt modelId="{3AA40FB3-0323-4C98-851C-7802038EC7DA}" type="pres">
      <dgm:prSet presAssocID="{124E9F11-516F-46D7-8F27-C40564214306}" presName="parentText" presStyleLbl="node1" presStyleIdx="3" presStyleCnt="4">
        <dgm:presLayoutVars>
          <dgm:chMax val="0"/>
          <dgm:bulletEnabled val="1"/>
        </dgm:presLayoutVars>
      </dgm:prSet>
      <dgm:spPr/>
    </dgm:pt>
    <dgm:pt modelId="{C006B2E6-7A32-4337-96A2-0DC227A00910}" type="pres">
      <dgm:prSet presAssocID="{124E9F11-516F-46D7-8F27-C40564214306}" presName="negativeSpace" presStyleCnt="0"/>
      <dgm:spPr/>
    </dgm:pt>
    <dgm:pt modelId="{B8432E99-7B2F-443C-8143-FD5746C68D68}" type="pres">
      <dgm:prSet presAssocID="{124E9F11-516F-46D7-8F27-C40564214306}" presName="childText" presStyleLbl="conFgAcc1" presStyleIdx="3" presStyleCnt="4">
        <dgm:presLayoutVars>
          <dgm:bulletEnabled val="1"/>
        </dgm:presLayoutVars>
      </dgm:prSet>
      <dgm:spPr/>
    </dgm:pt>
  </dgm:ptLst>
  <dgm:cxnLst>
    <dgm:cxn modelId="{C0E0CF05-40B2-4EAD-9C3A-45A96B6AC222}" type="presOf" srcId="{32280263-6B0C-41DD-8FA5-5A2EF8A11BE7}" destId="{B3778DD9-C4DC-4118-B899-80E288F732BF}" srcOrd="0" destOrd="0" presId="urn:microsoft.com/office/officeart/2005/8/layout/list1"/>
    <dgm:cxn modelId="{0D6B2946-853D-4E45-8D9D-45371D84065F}" type="presOf" srcId="{124E9F11-516F-46D7-8F27-C40564214306}" destId="{3AA40FB3-0323-4C98-851C-7802038EC7DA}" srcOrd="1" destOrd="0" presId="urn:microsoft.com/office/officeart/2005/8/layout/list1"/>
    <dgm:cxn modelId="{F546876C-36B2-43EF-AFE3-1A45D0F39865}" type="presOf" srcId="{F362A8AB-D84E-442A-B3FF-0CEE7906FC78}" destId="{EBED5576-1477-46FC-9A8A-3DFC4D91BA0E}" srcOrd="0" destOrd="0" presId="urn:microsoft.com/office/officeart/2005/8/layout/list1"/>
    <dgm:cxn modelId="{56F4B44F-2272-450B-96AC-B7FF8301B6B3}" type="presOf" srcId="{124E9F11-516F-46D7-8F27-C40564214306}" destId="{1B471265-F1FE-493B-B790-2BD84EC3A51C}" srcOrd="0" destOrd="0" presId="urn:microsoft.com/office/officeart/2005/8/layout/list1"/>
    <dgm:cxn modelId="{1F8EF459-4203-4D63-B1CD-A0F8C9472DC4}" type="presOf" srcId="{32280263-6B0C-41DD-8FA5-5A2EF8A11BE7}" destId="{D3392F9F-46D0-452D-BD35-14DB3694E2D2}" srcOrd="1" destOrd="0" presId="urn:microsoft.com/office/officeart/2005/8/layout/list1"/>
    <dgm:cxn modelId="{5AC9E38F-0C96-4123-96A1-FCAED545B2EF}" srcId="{F362A8AB-D84E-442A-B3FF-0CEE7906FC78}" destId="{5DE666AD-50FF-433B-B390-75D2E110D6B0}" srcOrd="1" destOrd="0" parTransId="{8DFE14B7-C1FD-46DE-B244-519D5FA07652}" sibTransId="{94E47074-3364-4D54-BFD9-033144F9B79E}"/>
    <dgm:cxn modelId="{9952FB93-0931-466B-BA3A-C1E8BCDD8BC6}" type="presOf" srcId="{5DE666AD-50FF-433B-B390-75D2E110D6B0}" destId="{65C0CEE4-FE58-47F4-8F8C-DD5EE35519E7}" srcOrd="1" destOrd="0" presId="urn:microsoft.com/office/officeart/2005/8/layout/list1"/>
    <dgm:cxn modelId="{B1E9D795-88B7-4D61-8A62-D2AD9BD1A362}" type="presOf" srcId="{42AADCAF-784D-4993-B08C-23DC3E822949}" destId="{C442622C-6B22-4D31-84C0-7686E0DFEC7A}" srcOrd="0" destOrd="0" presId="urn:microsoft.com/office/officeart/2005/8/layout/list1"/>
    <dgm:cxn modelId="{B7690F98-F571-4741-A102-C33AD7C188CA}" type="presOf" srcId="{5DE666AD-50FF-433B-B390-75D2E110D6B0}" destId="{B309EA46-B85E-47C5-9325-783CF25012B8}" srcOrd="0" destOrd="0" presId="urn:microsoft.com/office/officeart/2005/8/layout/list1"/>
    <dgm:cxn modelId="{64C9A2B7-59DE-4251-B6C7-FD0E861A0E73}" srcId="{F362A8AB-D84E-442A-B3FF-0CEE7906FC78}" destId="{32280263-6B0C-41DD-8FA5-5A2EF8A11BE7}" srcOrd="2" destOrd="0" parTransId="{A97E607B-0BC2-4624-8163-41714B0862B1}" sibTransId="{68ADEA20-6950-41FA-997C-E0659EA543C3}"/>
    <dgm:cxn modelId="{DE290FB8-EFDE-4E69-BAC4-9C605EC15F10}" srcId="{F362A8AB-D84E-442A-B3FF-0CEE7906FC78}" destId="{42AADCAF-784D-4993-B08C-23DC3E822949}" srcOrd="0" destOrd="0" parTransId="{6AE673CB-BA8C-4E57-9617-15BF5BB1E77F}" sibTransId="{8BC1B93C-F11D-4602-8C1D-2D586F5F1DDA}"/>
    <dgm:cxn modelId="{305BCAEB-877A-478A-AE00-8E27AF147AA6}" type="presOf" srcId="{42AADCAF-784D-4993-B08C-23DC3E822949}" destId="{EDCE501D-4370-42C1-BBFB-F59B2BFBE034}" srcOrd="1" destOrd="0" presId="urn:microsoft.com/office/officeart/2005/8/layout/list1"/>
    <dgm:cxn modelId="{449C08F6-1B3B-48BB-BD2C-D1107C1168E1}" srcId="{F362A8AB-D84E-442A-B3FF-0CEE7906FC78}" destId="{124E9F11-516F-46D7-8F27-C40564214306}" srcOrd="3" destOrd="0" parTransId="{B6AC83B4-1729-4039-9023-A8DB093BCA62}" sibTransId="{262E8BB3-F72E-48D9-8FCF-D31E4BE773CF}"/>
    <dgm:cxn modelId="{53F92E6D-5735-4782-8E58-C806AD283CE3}" type="presParOf" srcId="{EBED5576-1477-46FC-9A8A-3DFC4D91BA0E}" destId="{53C345FC-DF8D-4B7A-B040-31AFB9898366}" srcOrd="0" destOrd="0" presId="urn:microsoft.com/office/officeart/2005/8/layout/list1"/>
    <dgm:cxn modelId="{0EF648E4-DD4B-431D-837D-88BD81DE8558}" type="presParOf" srcId="{53C345FC-DF8D-4B7A-B040-31AFB9898366}" destId="{C442622C-6B22-4D31-84C0-7686E0DFEC7A}" srcOrd="0" destOrd="0" presId="urn:microsoft.com/office/officeart/2005/8/layout/list1"/>
    <dgm:cxn modelId="{5A5105A3-943F-4E0B-A3B1-70B704BDB5F2}" type="presParOf" srcId="{53C345FC-DF8D-4B7A-B040-31AFB9898366}" destId="{EDCE501D-4370-42C1-BBFB-F59B2BFBE034}" srcOrd="1" destOrd="0" presId="urn:microsoft.com/office/officeart/2005/8/layout/list1"/>
    <dgm:cxn modelId="{430E89D3-BB76-4FB5-B984-B8B7BB100D06}" type="presParOf" srcId="{EBED5576-1477-46FC-9A8A-3DFC4D91BA0E}" destId="{B95BF0C3-DDDA-468F-93B4-E4D8074A4A95}" srcOrd="1" destOrd="0" presId="urn:microsoft.com/office/officeart/2005/8/layout/list1"/>
    <dgm:cxn modelId="{94EB24E7-A02F-4166-A482-381BB54709C7}" type="presParOf" srcId="{EBED5576-1477-46FC-9A8A-3DFC4D91BA0E}" destId="{AD93D57D-AB2A-407E-8398-926D93A2ACCA}" srcOrd="2" destOrd="0" presId="urn:microsoft.com/office/officeart/2005/8/layout/list1"/>
    <dgm:cxn modelId="{F607A3DA-FF6F-477D-B752-667FD95F9A33}" type="presParOf" srcId="{EBED5576-1477-46FC-9A8A-3DFC4D91BA0E}" destId="{E2CFA8BA-23B9-4EFC-BA2F-6D041EBFDD34}" srcOrd="3" destOrd="0" presId="urn:microsoft.com/office/officeart/2005/8/layout/list1"/>
    <dgm:cxn modelId="{A7E1739A-E746-4100-B9DE-9C39613B6573}" type="presParOf" srcId="{EBED5576-1477-46FC-9A8A-3DFC4D91BA0E}" destId="{87BEEF16-98A8-4107-8E6F-135CCA74DC7D}" srcOrd="4" destOrd="0" presId="urn:microsoft.com/office/officeart/2005/8/layout/list1"/>
    <dgm:cxn modelId="{5C8C2E25-9C3E-4B63-80D1-D3A8557A88C6}" type="presParOf" srcId="{87BEEF16-98A8-4107-8E6F-135CCA74DC7D}" destId="{B309EA46-B85E-47C5-9325-783CF25012B8}" srcOrd="0" destOrd="0" presId="urn:microsoft.com/office/officeart/2005/8/layout/list1"/>
    <dgm:cxn modelId="{5C4856C6-562E-4491-92BC-7A331ED6CF29}" type="presParOf" srcId="{87BEEF16-98A8-4107-8E6F-135CCA74DC7D}" destId="{65C0CEE4-FE58-47F4-8F8C-DD5EE35519E7}" srcOrd="1" destOrd="0" presId="urn:microsoft.com/office/officeart/2005/8/layout/list1"/>
    <dgm:cxn modelId="{03775A7C-D628-488F-AC0A-2A3E03A5E6F3}" type="presParOf" srcId="{EBED5576-1477-46FC-9A8A-3DFC4D91BA0E}" destId="{834E25E1-F2A7-4B54-8933-88ECE96FD4B1}" srcOrd="5" destOrd="0" presId="urn:microsoft.com/office/officeart/2005/8/layout/list1"/>
    <dgm:cxn modelId="{767B50C0-5223-4D25-AF4F-B63ED161C9E2}" type="presParOf" srcId="{EBED5576-1477-46FC-9A8A-3DFC4D91BA0E}" destId="{B5FF99A6-4D46-4BA6-A714-649695F7B526}" srcOrd="6" destOrd="0" presId="urn:microsoft.com/office/officeart/2005/8/layout/list1"/>
    <dgm:cxn modelId="{70806526-C961-412B-B4E6-0B62DB9AED06}" type="presParOf" srcId="{EBED5576-1477-46FC-9A8A-3DFC4D91BA0E}" destId="{BF1E7520-3832-47C4-B73D-1758189FEFE2}" srcOrd="7" destOrd="0" presId="urn:microsoft.com/office/officeart/2005/8/layout/list1"/>
    <dgm:cxn modelId="{9AC62B13-5C22-4A02-BE6D-01910B6FEB75}" type="presParOf" srcId="{EBED5576-1477-46FC-9A8A-3DFC4D91BA0E}" destId="{86A885C7-6E16-418B-AEEC-7F500CD2A078}" srcOrd="8" destOrd="0" presId="urn:microsoft.com/office/officeart/2005/8/layout/list1"/>
    <dgm:cxn modelId="{0A985623-5D8A-4335-8667-092A8A41487C}" type="presParOf" srcId="{86A885C7-6E16-418B-AEEC-7F500CD2A078}" destId="{B3778DD9-C4DC-4118-B899-80E288F732BF}" srcOrd="0" destOrd="0" presId="urn:microsoft.com/office/officeart/2005/8/layout/list1"/>
    <dgm:cxn modelId="{DD8746BA-432C-499B-9997-F446220CC369}" type="presParOf" srcId="{86A885C7-6E16-418B-AEEC-7F500CD2A078}" destId="{D3392F9F-46D0-452D-BD35-14DB3694E2D2}" srcOrd="1" destOrd="0" presId="urn:microsoft.com/office/officeart/2005/8/layout/list1"/>
    <dgm:cxn modelId="{FD840C73-7F64-4C77-A9F3-8311F37FE346}" type="presParOf" srcId="{EBED5576-1477-46FC-9A8A-3DFC4D91BA0E}" destId="{A14AE429-5535-4DA7-A521-581B0632046F}" srcOrd="9" destOrd="0" presId="urn:microsoft.com/office/officeart/2005/8/layout/list1"/>
    <dgm:cxn modelId="{A1F03A1E-034A-42F0-A54A-786ABDD14B6A}" type="presParOf" srcId="{EBED5576-1477-46FC-9A8A-3DFC4D91BA0E}" destId="{35A3B44F-631F-4394-9BF3-63CF70837483}" srcOrd="10" destOrd="0" presId="urn:microsoft.com/office/officeart/2005/8/layout/list1"/>
    <dgm:cxn modelId="{B1DFF97F-3D3C-4E97-AE00-209CB75D3DF9}" type="presParOf" srcId="{EBED5576-1477-46FC-9A8A-3DFC4D91BA0E}" destId="{8B4CF817-3A05-42D9-BB26-1B2E3134DBE0}" srcOrd="11" destOrd="0" presId="urn:microsoft.com/office/officeart/2005/8/layout/list1"/>
    <dgm:cxn modelId="{0AA7622A-0C97-4DEF-A686-8A0C764DB0B6}" type="presParOf" srcId="{EBED5576-1477-46FC-9A8A-3DFC4D91BA0E}" destId="{CD8C9C60-6395-4B91-A148-122FE4780E65}" srcOrd="12" destOrd="0" presId="urn:microsoft.com/office/officeart/2005/8/layout/list1"/>
    <dgm:cxn modelId="{9D10A435-206F-473C-9215-E50A20315299}" type="presParOf" srcId="{CD8C9C60-6395-4B91-A148-122FE4780E65}" destId="{1B471265-F1FE-493B-B790-2BD84EC3A51C}" srcOrd="0" destOrd="0" presId="urn:microsoft.com/office/officeart/2005/8/layout/list1"/>
    <dgm:cxn modelId="{C26C2836-A370-4443-A954-D6B35D866480}" type="presParOf" srcId="{CD8C9C60-6395-4B91-A148-122FE4780E65}" destId="{3AA40FB3-0323-4C98-851C-7802038EC7DA}" srcOrd="1" destOrd="0" presId="urn:microsoft.com/office/officeart/2005/8/layout/list1"/>
    <dgm:cxn modelId="{359222EA-10D1-4471-BFB4-BDAFB280631E}" type="presParOf" srcId="{EBED5576-1477-46FC-9A8A-3DFC4D91BA0E}" destId="{C006B2E6-7A32-4337-96A2-0DC227A00910}" srcOrd="13" destOrd="0" presId="urn:microsoft.com/office/officeart/2005/8/layout/list1"/>
    <dgm:cxn modelId="{A6824B4F-ACA8-4BCC-984F-C5A068AD54B6}" type="presParOf" srcId="{EBED5576-1477-46FC-9A8A-3DFC4D91BA0E}" destId="{B8432E99-7B2F-443C-8143-FD5746C68D6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9F0E-2DE6-41DC-930D-7DAE509543C2}">
      <dsp:nvSpPr>
        <dsp:cNvPr id="0" name=""/>
        <dsp:cNvSpPr/>
      </dsp:nvSpPr>
      <dsp:spPr>
        <a:xfrm>
          <a:off x="328658" y="2874"/>
          <a:ext cx="4402328"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mj-lt"/>
            </a:rPr>
            <a:t>Recommendation 2: </a:t>
          </a:r>
        </a:p>
        <a:p>
          <a:pPr marL="0" lvl="0" indent="0" algn="l" defTabSz="800100">
            <a:lnSpc>
              <a:spcPct val="90000"/>
            </a:lnSpc>
            <a:spcBef>
              <a:spcPct val="0"/>
            </a:spcBef>
            <a:spcAft>
              <a:spcPct val="35000"/>
            </a:spcAft>
            <a:buNone/>
          </a:pPr>
          <a:r>
            <a:rPr lang="en-US" sz="1800" b="0" kern="1200">
              <a:latin typeface="+mj-lt"/>
            </a:rPr>
            <a:t>Wherever feasible, the optimal dosing frequency for new patients with pulmonary TB is daily throughout the course of therapy. </a:t>
          </a:r>
        </a:p>
        <a:p>
          <a:pPr marL="0" lvl="0" indent="0" algn="l" defTabSz="800100">
            <a:lnSpc>
              <a:spcPct val="90000"/>
            </a:lnSpc>
            <a:spcBef>
              <a:spcPct val="0"/>
            </a:spcBef>
            <a:spcAft>
              <a:spcPct val="35000"/>
            </a:spcAft>
            <a:buNone/>
          </a:pPr>
          <a:r>
            <a:rPr lang="en-US" sz="1800" b="0" kern="1200">
              <a:latin typeface="+mj-lt"/>
            </a:rPr>
            <a:t>(strong recommendation, high certainty of evidence)</a:t>
          </a:r>
        </a:p>
        <a:p>
          <a:pPr marL="0" lvl="0" indent="0" algn="l" defTabSz="800100">
            <a:lnSpc>
              <a:spcPct val="90000"/>
            </a:lnSpc>
            <a:spcBef>
              <a:spcPct val="0"/>
            </a:spcBef>
            <a:spcAft>
              <a:spcPct val="35000"/>
            </a:spcAft>
            <a:buNone/>
          </a:pPr>
          <a:endParaRPr lang="en-US" sz="1800" b="0" kern="1200">
            <a:latin typeface="+mj-lt"/>
          </a:endParaRPr>
        </a:p>
      </dsp:txBody>
      <dsp:txXfrm>
        <a:off x="328658" y="2874"/>
        <a:ext cx="4402328" cy="2212837"/>
      </dsp:txXfrm>
    </dsp:sp>
    <dsp:sp modelId="{50184FE2-9EA6-4E8B-9BC8-DCEEB5C87BB8}">
      <dsp:nvSpPr>
        <dsp:cNvPr id="0" name=""/>
        <dsp:cNvSpPr/>
      </dsp:nvSpPr>
      <dsp:spPr>
        <a:xfrm>
          <a:off x="5099793" y="2874"/>
          <a:ext cx="4457871"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0" kern="1200">
              <a:latin typeface="+mj-lt"/>
            </a:rPr>
            <a:t>Recommendation 3: </a:t>
          </a:r>
        </a:p>
        <a:p>
          <a:pPr marL="0" lvl="0" indent="0" algn="l" defTabSz="800100">
            <a:lnSpc>
              <a:spcPct val="90000"/>
            </a:lnSpc>
            <a:spcBef>
              <a:spcPct val="0"/>
            </a:spcBef>
            <a:spcAft>
              <a:spcPct val="35000"/>
            </a:spcAft>
            <a:buNone/>
          </a:pPr>
          <a:r>
            <a:rPr lang="en-US" sz="1800" b="0" kern="1200">
              <a:latin typeface="+mj-lt"/>
              <a:ea typeface="+mn-ea"/>
              <a:cs typeface="+mn-cs"/>
            </a:rPr>
            <a:t>In all patients with DS PTB, the use of 3x dosing is not recommended in both the intensive and continuation phases of therapy, and daily dosing remains the recommended dosing frequency</a:t>
          </a:r>
        </a:p>
        <a:p>
          <a:pPr marL="0" lvl="0" indent="0" algn="l" defTabSz="800100">
            <a:lnSpc>
              <a:spcPct val="90000"/>
            </a:lnSpc>
            <a:spcBef>
              <a:spcPct val="0"/>
            </a:spcBef>
            <a:spcAft>
              <a:spcPct val="35000"/>
            </a:spcAft>
            <a:buNone/>
          </a:pPr>
          <a:r>
            <a:rPr lang="en-US" sz="1800" b="0" kern="1200">
              <a:latin typeface="+mj-lt"/>
            </a:rPr>
            <a:t>(conditional recommendation, very low certainty of evidence).</a:t>
          </a:r>
        </a:p>
      </dsp:txBody>
      <dsp:txXfrm>
        <a:off x="5099793" y="2874"/>
        <a:ext cx="4457871" cy="2212837"/>
      </dsp:txXfrm>
    </dsp:sp>
    <dsp:sp modelId="{DF2F4A3A-9F8A-4F0B-9564-353D708F50FB}">
      <dsp:nvSpPr>
        <dsp:cNvPr id="0" name=""/>
        <dsp:cNvSpPr/>
      </dsp:nvSpPr>
      <dsp:spPr>
        <a:xfrm>
          <a:off x="309996" y="2424109"/>
          <a:ext cx="4485273"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b="0" kern="1200">
              <a:latin typeface="+mj-lt"/>
            </a:rPr>
            <a:t>Recommendation 4: </a:t>
          </a:r>
        </a:p>
        <a:p>
          <a:pPr marL="0" lvl="0" indent="0" algn="l" defTabSz="800100">
            <a:lnSpc>
              <a:spcPct val="90000"/>
            </a:lnSpc>
            <a:spcBef>
              <a:spcPct val="0"/>
            </a:spcBef>
            <a:spcAft>
              <a:spcPct val="35000"/>
            </a:spcAft>
            <a:buNone/>
          </a:pPr>
          <a:r>
            <a:rPr lang="en-US" sz="1800" b="0" kern="1200">
              <a:latin typeface="+mj-lt"/>
              <a:ea typeface="+mn-ea"/>
              <a:cs typeface="+mn-cs"/>
            </a:rPr>
            <a:t>The use of fix-dose combination (FDC)  is recommended over separate drug formulations in treatment of patients with DS-TB.</a:t>
          </a:r>
        </a:p>
        <a:p>
          <a:pPr marL="0" lvl="0" indent="0" algn="l" defTabSz="800100">
            <a:lnSpc>
              <a:spcPct val="90000"/>
            </a:lnSpc>
            <a:spcBef>
              <a:spcPct val="0"/>
            </a:spcBef>
            <a:spcAft>
              <a:spcPct val="35000"/>
            </a:spcAft>
            <a:buNone/>
          </a:pPr>
          <a:r>
            <a:rPr lang="en-US" sz="1800" b="0" kern="1200">
              <a:latin typeface="+mj-lt"/>
            </a:rPr>
            <a:t>(conditional recommendation,  low certainty of evidence)</a:t>
          </a:r>
        </a:p>
      </dsp:txBody>
      <dsp:txXfrm>
        <a:off x="309996" y="2424109"/>
        <a:ext cx="4485273" cy="2212837"/>
      </dsp:txXfrm>
    </dsp:sp>
    <dsp:sp modelId="{F9BABCAF-89F3-4279-85E6-08182831D623}">
      <dsp:nvSpPr>
        <dsp:cNvPr id="0" name=""/>
        <dsp:cNvSpPr/>
      </dsp:nvSpPr>
      <dsp:spPr>
        <a:xfrm>
          <a:off x="5082680" y="2434996"/>
          <a:ext cx="4466169" cy="22128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None/>
          </a:pPr>
          <a:r>
            <a:rPr lang="en-US" sz="1600" b="0" kern="1200">
              <a:latin typeface="+mj-lt"/>
            </a:rPr>
            <a:t>Recommendation 5: </a:t>
          </a:r>
        </a:p>
        <a:p>
          <a:pPr marL="0" lvl="0" indent="0" algn="l" defTabSz="711200">
            <a:lnSpc>
              <a:spcPct val="90000"/>
            </a:lnSpc>
            <a:spcBef>
              <a:spcPct val="0"/>
            </a:spcBef>
            <a:spcAft>
              <a:spcPct val="35000"/>
            </a:spcAft>
            <a:buNone/>
          </a:pPr>
          <a:r>
            <a:rPr lang="en-US" sz="1600" b="0" kern="1200">
              <a:latin typeface="+mj-lt"/>
            </a:rPr>
            <a:t>In new PTB patients treated with the regimen containing rifampicin throughout treatment, if a positive sputum smear is found at completion of the intensive phase, the extension of the intensive phase is not recommended .</a:t>
          </a:r>
        </a:p>
        <a:p>
          <a:pPr marL="0" lvl="0" indent="0" algn="l" defTabSz="711200">
            <a:lnSpc>
              <a:spcPct val="90000"/>
            </a:lnSpc>
            <a:spcBef>
              <a:spcPct val="0"/>
            </a:spcBef>
            <a:spcAft>
              <a:spcPct val="35000"/>
            </a:spcAft>
            <a:buNone/>
          </a:pPr>
          <a:r>
            <a:rPr lang="en-US" sz="1600" b="0" kern="1200">
              <a:latin typeface="+mj-lt"/>
            </a:rPr>
            <a:t>(strong recommendation, high certainty of evidence)</a:t>
          </a:r>
        </a:p>
      </dsp:txBody>
      <dsp:txXfrm>
        <a:off x="5082680" y="2434996"/>
        <a:ext cx="4466169" cy="2212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A24C-9130-437A-A1AB-1E071E5E83D6}">
      <dsp:nvSpPr>
        <dsp:cNvPr id="0" name=""/>
        <dsp:cNvSpPr/>
      </dsp:nvSpPr>
      <dsp:spPr>
        <a:xfrm>
          <a:off x="8965" y="628976"/>
          <a:ext cx="2679828" cy="35109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a:solidFill>
                <a:schemeClr val="bg1"/>
              </a:solidFill>
            </a:rPr>
            <a:t>2</a:t>
          </a:r>
          <a:r>
            <a:rPr lang="en-US" sz="2800" b="0" kern="1200" baseline="0">
              <a:solidFill>
                <a:schemeClr val="bg1"/>
              </a:solidFill>
            </a:rPr>
            <a:t>HRZE/4HR</a:t>
          </a:r>
          <a:endParaRPr lang="en-US" sz="2800" b="0" kern="1200" dirty="0">
            <a:solidFill>
              <a:schemeClr val="bg1"/>
            </a:solidFill>
          </a:endParaRP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t>Considered safe for pregnant woman;</a:t>
          </a:r>
          <a:r>
            <a:rPr lang="en-US" sz="1600" kern="1200">
              <a:latin typeface="Arial"/>
            </a:rPr>
            <a:t> </a:t>
          </a:r>
          <a:endParaRPr lang="en-US" sz="1600" kern="1200" dirty="0"/>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t>Can be used in all age groups;</a:t>
          </a:r>
          <a:r>
            <a:rPr lang="en-US" sz="1600" kern="1200">
              <a:latin typeface="Arial"/>
            </a:rPr>
            <a:t> </a:t>
          </a:r>
          <a:endParaRPr lang="en-US" sz="1600" kern="1200" dirty="0"/>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dirty="0"/>
            <a:t>Can be used regardless of HIV status or disease severity</a:t>
          </a:r>
          <a:r>
            <a:rPr lang="en-US" sz="1600" kern="1200" dirty="0">
              <a:latin typeface="Arial"/>
            </a:rPr>
            <a:t>.</a:t>
          </a:r>
          <a:r>
            <a:rPr lang="en-GB" sz="1600" kern="1200" dirty="0"/>
            <a:t> </a:t>
          </a:r>
        </a:p>
      </dsp:txBody>
      <dsp:txXfrm>
        <a:off x="87454" y="707465"/>
        <a:ext cx="2522850" cy="3354015"/>
      </dsp:txXfrm>
    </dsp:sp>
    <dsp:sp modelId="{AAC75F2E-2C59-43A0-B4D6-45A2BA0A925E}">
      <dsp:nvSpPr>
        <dsp:cNvPr id="0" name=""/>
        <dsp:cNvSpPr/>
      </dsp:nvSpPr>
      <dsp:spPr>
        <a:xfrm rot="21596145">
          <a:off x="2748771" y="1994441"/>
          <a:ext cx="680343" cy="6645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748771" y="2127472"/>
        <a:ext cx="480964" cy="398759"/>
      </dsp:txXfrm>
    </dsp:sp>
    <dsp:sp modelId="{EBCC5A6C-2FA3-4193-BFFC-4D5E5330D6B3}">
      <dsp:nvSpPr>
        <dsp:cNvPr id="0" name=""/>
        <dsp:cNvSpPr/>
      </dsp:nvSpPr>
      <dsp:spPr>
        <a:xfrm>
          <a:off x="3515637" y="625044"/>
          <a:ext cx="2679828" cy="3510993"/>
        </a:xfrm>
        <a:prstGeom prst="roundRect">
          <a:avLst>
            <a:gd name="adj" fmla="val 10000"/>
          </a:avLst>
        </a:prstGeom>
        <a:solidFill>
          <a:srgbClr val="C9DD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a:solidFill>
                <a:schemeClr val="tx2"/>
              </a:solidFill>
            </a:rPr>
            <a:t>2HPMZ/2HPM</a:t>
          </a:r>
          <a:endParaRPr lang="en-US" sz="2800" b="0" kern="1200" dirty="0">
            <a:solidFill>
              <a:schemeClr val="tx2"/>
            </a:solidFill>
          </a:endParaRPr>
        </a:p>
        <a:p>
          <a:pPr marL="171450" lvl="1" indent="-171450" algn="l" defTabSz="711200" rtl="0">
            <a:lnSpc>
              <a:spcPct val="90000"/>
            </a:lnSpc>
            <a:spcBef>
              <a:spcPct val="0"/>
            </a:spcBef>
            <a:spcAft>
              <a:spcPct val="15000"/>
            </a:spcAft>
            <a:buChar char="•"/>
          </a:pPr>
          <a:r>
            <a:rPr lang="en-US" sz="1600" kern="1200"/>
            <a:t>Applicable for ages 12 years old and above</a:t>
          </a:r>
          <a:endParaRPr lang="en-US" sz="1600" kern="1200" dirty="0"/>
        </a:p>
        <a:p>
          <a:pPr marL="171450" lvl="1" indent="-171450" algn="l" defTabSz="711200" rtl="0">
            <a:lnSpc>
              <a:spcPct val="90000"/>
            </a:lnSpc>
            <a:spcBef>
              <a:spcPct val="0"/>
            </a:spcBef>
            <a:spcAft>
              <a:spcPct val="15000"/>
            </a:spcAft>
            <a:buChar char="•"/>
          </a:pPr>
          <a:r>
            <a:rPr lang="en-US" sz="1600" kern="1200" dirty="0"/>
            <a:t>Without  severe extrapulmonary TB</a:t>
          </a:r>
        </a:p>
        <a:p>
          <a:pPr marL="171450" lvl="1" indent="-171450" algn="l" defTabSz="711200" rtl="0">
            <a:lnSpc>
              <a:spcPct val="90000"/>
            </a:lnSpc>
            <a:spcBef>
              <a:spcPct val="0"/>
            </a:spcBef>
            <a:spcAft>
              <a:spcPct val="15000"/>
            </a:spcAft>
            <a:buChar char="•"/>
          </a:pPr>
          <a:r>
            <a:rPr lang="en-US" sz="1600" kern="1200" dirty="0"/>
            <a:t>Can be used with PLHIV</a:t>
          </a:r>
          <a:r>
            <a:rPr lang="en-US" sz="1600" kern="1200" dirty="0">
              <a:latin typeface="Arial"/>
            </a:rPr>
            <a:t> </a:t>
          </a:r>
          <a:r>
            <a:rPr lang="en-US" sz="1600" kern="1200" dirty="0"/>
            <a:t> with a CD4 count &gt; 100 cells/mm3;</a:t>
          </a:r>
        </a:p>
        <a:p>
          <a:pPr marL="171450" lvl="1" indent="-171450" algn="l" defTabSz="711200" rtl="0">
            <a:lnSpc>
              <a:spcPct val="90000"/>
            </a:lnSpc>
            <a:spcBef>
              <a:spcPct val="0"/>
            </a:spcBef>
            <a:spcAft>
              <a:spcPct val="15000"/>
            </a:spcAft>
            <a:buChar char="•"/>
          </a:pPr>
          <a:r>
            <a:rPr lang="en-US" sz="1600" kern="1200" dirty="0"/>
            <a:t>pregnant, breastfeeding and postpartum women cannot benefit from this regimen</a:t>
          </a:r>
        </a:p>
      </dsp:txBody>
      <dsp:txXfrm>
        <a:off x="3594126" y="703533"/>
        <a:ext cx="2522850" cy="3354015"/>
      </dsp:txXfrm>
    </dsp:sp>
    <dsp:sp modelId="{5A34BDE9-E6AC-401A-AB7C-928912063DD6}">
      <dsp:nvSpPr>
        <dsp:cNvPr id="0" name=""/>
        <dsp:cNvSpPr/>
      </dsp:nvSpPr>
      <dsp:spPr>
        <a:xfrm>
          <a:off x="6335512" y="1994097"/>
          <a:ext cx="667982" cy="664597"/>
        </a:xfrm>
        <a:prstGeom prst="ellipse">
          <a:avLst/>
        </a:prstGeom>
        <a:solidFill>
          <a:srgbClr val="80A6D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335512" y="2127016"/>
        <a:ext cx="468603" cy="398759"/>
      </dsp:txXfrm>
    </dsp:sp>
    <dsp:sp modelId="{79C9FF33-7248-432D-8ACE-154EC3D4E835}">
      <dsp:nvSpPr>
        <dsp:cNvPr id="0" name=""/>
        <dsp:cNvSpPr/>
      </dsp:nvSpPr>
      <dsp:spPr>
        <a:xfrm>
          <a:off x="7124437" y="625044"/>
          <a:ext cx="2679828" cy="3510993"/>
        </a:xfrm>
        <a:prstGeom prst="roundRect">
          <a:avLst>
            <a:gd name="adj" fmla="val 10000"/>
          </a:avLst>
        </a:prstGeom>
        <a:solidFill>
          <a:srgbClr val="80A6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a:solidFill>
                <a:schemeClr val="tx2"/>
              </a:solidFill>
            </a:rPr>
            <a:t>2HRZ(E)/2HR</a:t>
          </a:r>
          <a:endParaRPr lang="en-US" sz="2800" b="0" kern="1200" dirty="0">
            <a:solidFill>
              <a:schemeClr val="tx2"/>
            </a:solidFill>
          </a:endParaRPr>
        </a:p>
        <a:p>
          <a:pPr marL="171450" lvl="1" indent="-171450" algn="l" defTabSz="711200">
            <a:lnSpc>
              <a:spcPct val="90000"/>
            </a:lnSpc>
            <a:spcBef>
              <a:spcPct val="0"/>
            </a:spcBef>
            <a:spcAft>
              <a:spcPct val="15000"/>
            </a:spcAft>
            <a:buChar char="•"/>
          </a:pPr>
          <a:r>
            <a:rPr lang="en-US" sz="1600" kern="1200">
              <a:solidFill>
                <a:schemeClr val="bg1"/>
              </a:solidFill>
            </a:rPr>
            <a:t>For children and adolescents between 3 months and 16 years of age</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solidFill>
                <a:schemeClr val="bg1"/>
              </a:solidFill>
            </a:rPr>
            <a:t>with non-severe TB</a:t>
          </a:r>
        </a:p>
        <a:p>
          <a:pPr marL="171450" lvl="1" indent="-171450" algn="l" defTabSz="711200">
            <a:lnSpc>
              <a:spcPct val="90000"/>
            </a:lnSpc>
            <a:spcBef>
              <a:spcPct val="0"/>
            </a:spcBef>
            <a:spcAft>
              <a:spcPct val="15000"/>
            </a:spcAft>
            <a:buChar char="•"/>
          </a:pPr>
          <a:r>
            <a:rPr lang="en-US" sz="1600" kern="1200" dirty="0">
              <a:solidFill>
                <a:schemeClr val="bg1"/>
              </a:solidFill>
            </a:rPr>
            <a:t>without suspicion or evidence of MDR/RR-TB</a:t>
          </a:r>
        </a:p>
      </dsp:txBody>
      <dsp:txXfrm>
        <a:off x="7202926" y="703533"/>
        <a:ext cx="2522850" cy="3354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4" cy="978015"/>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6-month regimen: </a:t>
          </a:r>
          <a:r>
            <a:rPr lang="en-US" sz="2400" kern="1200"/>
            <a:t>2 HRZE / 4 HR</a:t>
          </a:r>
        </a:p>
      </dsp:txBody>
      <dsp:txXfrm>
        <a:off x="47743" y="47743"/>
        <a:ext cx="11546788" cy="882529"/>
      </dsp:txXfrm>
    </dsp:sp>
    <dsp:sp modelId="{8ACDC1C5-46DD-4901-9163-2A2D167EF0FB}">
      <dsp:nvSpPr>
        <dsp:cNvPr id="0" name=""/>
        <dsp:cNvSpPr/>
      </dsp:nvSpPr>
      <dsp:spPr>
        <a:xfrm>
          <a:off x="0" y="1130801"/>
          <a:ext cx="11642274" cy="368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a:solidFill>
                <a:srgbClr val="265A9A"/>
              </a:solidFill>
            </a:rPr>
            <a:t>Initial phase: 2  H-R-Z-E </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kern="1200"/>
            <a:t>Initial phase comprises of 2 months of daily isoniazid, rifampicin pyrazinamide and ethambutol</a:t>
          </a:r>
          <a:r>
            <a:rPr lang="en-US" sz="2000" i="1" kern="1200">
              <a:solidFill>
                <a:srgbClr val="000000">
                  <a:hueOff val="0"/>
                  <a:satOff val="0"/>
                  <a:lumOff val="0"/>
                  <a:alphaOff val="0"/>
                </a:srgbClr>
              </a:solidFill>
              <a:latin typeface="Arial"/>
              <a:ea typeface="+mn-ea"/>
              <a:cs typeface="+mn-cs"/>
            </a:rPr>
            <a:t>.</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a:solidFill>
                <a:srgbClr val="000000">
                  <a:hueOff val="0"/>
                  <a:satOff val="0"/>
                  <a:lumOff val="0"/>
                  <a:alphaOff val="0"/>
                </a:srgbClr>
              </a:solidFill>
              <a:latin typeface="Arial"/>
              <a:ea typeface="+mn-ea"/>
              <a:cs typeface="+mn-cs"/>
            </a:rPr>
            <a:t>In children (&lt;10 y) ethambutol should be used in settings with high isoniazid resistance, HIV infection or in children with HIV.</a:t>
          </a:r>
        </a:p>
        <a:p>
          <a:pPr marL="228600" lvl="1" indent="-228600" algn="l" defTabSz="1066800">
            <a:lnSpc>
              <a:spcPct val="150000"/>
            </a:lnSpc>
            <a:spcBef>
              <a:spcPct val="0"/>
            </a:spcBef>
            <a:spcAft>
              <a:spcPct val="20000"/>
            </a:spcAft>
            <a:buChar char="•"/>
          </a:pPr>
          <a:r>
            <a:rPr lang="en-US" sz="2400" b="1" kern="1200">
              <a:solidFill>
                <a:srgbClr val="265A9A"/>
              </a:solidFill>
            </a:rPr>
            <a:t>Continuation phase: 4 H-R</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kern="1200"/>
            <a:t>Continuation phase comprises of 2 months of daily isoniazid and rifampicin.</a:t>
          </a:r>
          <a:endParaRPr lang="en-US" sz="2000" i="1" kern="1200"/>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a:t>Duration is fixed at 6 months; prolonging treatment beyond 6 months is not recommended.</a:t>
          </a:r>
        </a:p>
      </dsp:txBody>
      <dsp:txXfrm>
        <a:off x="0" y="1130801"/>
        <a:ext cx="11642274" cy="3681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5" cy="96545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Any patient - whether a child or an adult – with DS-TB is eligible for the 6-month regimen</a:t>
          </a:r>
          <a:endParaRPr lang="en-US" sz="2000" kern="1200"/>
        </a:p>
      </dsp:txBody>
      <dsp:txXfrm>
        <a:off x="47130" y="47130"/>
        <a:ext cx="11548015" cy="871197"/>
      </dsp:txXfrm>
    </dsp:sp>
    <dsp:sp modelId="{8ACDC1C5-46DD-4901-9163-2A2D167EF0FB}">
      <dsp:nvSpPr>
        <dsp:cNvPr id="0" name=""/>
        <dsp:cNvSpPr/>
      </dsp:nvSpPr>
      <dsp:spPr>
        <a:xfrm>
          <a:off x="0" y="1110691"/>
          <a:ext cx="11642275" cy="279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a:t>6-month regimen</a:t>
          </a:r>
          <a:r>
            <a:rPr lang="en-US" sz="2400" kern="1200"/>
            <a:t>:</a:t>
          </a:r>
          <a:endParaRPr lang="en-US" sz="2400" b="1" kern="1200">
            <a:solidFill>
              <a:srgbClr val="265A9A"/>
            </a:solidFill>
          </a:endParaRPr>
        </a:p>
        <a:p>
          <a:pPr marL="457200" lvl="2" indent="-228600" algn="l" defTabSz="1066800">
            <a:lnSpc>
              <a:spcPct val="150000"/>
            </a:lnSpc>
            <a:spcBef>
              <a:spcPct val="0"/>
            </a:spcBef>
            <a:spcAft>
              <a:spcPct val="20000"/>
            </a:spcAft>
            <a:buFont typeface="Wingdings" panose="05000000000000000000" pitchFamily="2" charset="2"/>
            <a:buChar char="ü"/>
          </a:pPr>
          <a:r>
            <a:rPr lang="en-US" sz="2400" kern="1200"/>
            <a:t>Considered safe in pregnancy; </a:t>
          </a:r>
        </a:p>
        <a:p>
          <a:pPr marL="457200" lvl="2" indent="-228600" algn="l" defTabSz="1066800">
            <a:lnSpc>
              <a:spcPct val="150000"/>
            </a:lnSpc>
            <a:spcBef>
              <a:spcPct val="0"/>
            </a:spcBef>
            <a:spcAft>
              <a:spcPct val="20000"/>
            </a:spcAft>
            <a:buFont typeface="Wingdings" panose="05000000000000000000" pitchFamily="2" charset="2"/>
            <a:buChar char="ü"/>
          </a:pPr>
          <a:r>
            <a:rPr lang="en-US" sz="2400" kern="1200"/>
            <a:t>Can be used in children of all ages; however, ethambutol can be omitted for HIV negative patients or in settings with low prevalence of isoniazid resistance;</a:t>
          </a:r>
        </a:p>
        <a:p>
          <a:pPr marL="457200" lvl="2" indent="-228600" algn="l" defTabSz="1066800">
            <a:lnSpc>
              <a:spcPct val="150000"/>
            </a:lnSpc>
            <a:spcBef>
              <a:spcPct val="0"/>
            </a:spcBef>
            <a:spcAft>
              <a:spcPct val="20000"/>
            </a:spcAft>
            <a:buFont typeface="Wingdings" panose="05000000000000000000" pitchFamily="2" charset="2"/>
            <a:buChar char="ü"/>
          </a:pPr>
          <a:r>
            <a:rPr lang="en-US" sz="2400" kern="1200"/>
            <a:t>Can be used regardless of HIV status or disease severity </a:t>
          </a:r>
        </a:p>
      </dsp:txBody>
      <dsp:txXfrm>
        <a:off x="0" y="1110691"/>
        <a:ext cx="11642275" cy="2791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5" cy="1118903"/>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4-month regimen: </a:t>
          </a:r>
          <a:r>
            <a:rPr lang="en-US" sz="2800" kern="1200"/>
            <a:t>2 H-P-M-Z / 2 H-P-M </a:t>
          </a:r>
        </a:p>
      </dsp:txBody>
      <dsp:txXfrm>
        <a:off x="54620" y="54620"/>
        <a:ext cx="11533035" cy="1009663"/>
      </dsp:txXfrm>
    </dsp:sp>
    <dsp:sp modelId="{8ACDC1C5-46DD-4901-9163-2A2D167EF0FB}">
      <dsp:nvSpPr>
        <dsp:cNvPr id="0" name=""/>
        <dsp:cNvSpPr/>
      </dsp:nvSpPr>
      <dsp:spPr>
        <a:xfrm>
          <a:off x="0" y="1120108"/>
          <a:ext cx="11642275" cy="3643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a:solidFill>
                <a:srgbClr val="265A9A"/>
              </a:solidFill>
            </a:rPr>
            <a:t>Initial phase: </a:t>
          </a:r>
          <a:r>
            <a:rPr lang="en-US" sz="2400" kern="1200"/>
            <a:t>2 H-P-M-Z</a:t>
          </a:r>
          <a:endParaRPr lang="en-US" sz="2400" b="1" kern="1200">
            <a:solidFill>
              <a:srgbClr val="265A9A"/>
            </a:solidFill>
          </a:endParaRPr>
        </a:p>
        <a:p>
          <a:pPr marL="228600" lvl="1" indent="-228600" algn="l" defTabSz="889000">
            <a:lnSpc>
              <a:spcPct val="150000"/>
            </a:lnSpc>
            <a:spcBef>
              <a:spcPct val="0"/>
            </a:spcBef>
            <a:spcAft>
              <a:spcPct val="20000"/>
            </a:spcAft>
            <a:buFont typeface="Wingdings" panose="05000000000000000000" pitchFamily="2" charset="2"/>
            <a:buChar char="ü"/>
          </a:pPr>
          <a:r>
            <a:rPr lang="en-US" sz="2000" kern="1200"/>
            <a:t>Initial phase comprises of 2 months of daily isoniazid, rifapentine, moxifloxacin &amp; pyrazinamide.</a:t>
          </a:r>
          <a:endParaRPr lang="en-US" sz="2000" i="1" kern="1200">
            <a:solidFill>
              <a:srgbClr val="000000">
                <a:hueOff val="0"/>
                <a:satOff val="0"/>
                <a:lumOff val="0"/>
                <a:alphaOff val="0"/>
              </a:srgbClr>
            </a:solidFill>
            <a:latin typeface="Arial"/>
            <a:ea typeface="+mn-ea"/>
            <a:cs typeface="+mn-cs"/>
          </a:endParaRPr>
        </a:p>
        <a:p>
          <a:pPr marL="228600" lvl="1" indent="-228600" algn="l" defTabSz="889000">
            <a:lnSpc>
              <a:spcPct val="150000"/>
            </a:lnSpc>
            <a:spcBef>
              <a:spcPct val="0"/>
            </a:spcBef>
            <a:spcAft>
              <a:spcPct val="20000"/>
            </a:spcAft>
            <a:buFont typeface="Wingdings" panose="05000000000000000000" pitchFamily="2" charset="2"/>
            <a:buChar char="Ø"/>
          </a:pPr>
          <a:r>
            <a:rPr lang="en-US" sz="2000" b="0" u="sng" kern="1200">
              <a:solidFill>
                <a:schemeClr val="tx1"/>
              </a:solidFill>
            </a:rPr>
            <a:t>Daily dosing</a:t>
          </a:r>
          <a:r>
            <a:rPr lang="en-US" sz="2000" b="0" u="none" kern="1200">
              <a:solidFill>
                <a:schemeClr val="tx1"/>
              </a:solidFill>
            </a:rPr>
            <a:t> (7 days per week) is suggested; treatment supporters and video-supported treatment (VST) are means to enhance medication adherence and administration</a:t>
          </a:r>
          <a:r>
            <a:rPr lang="en-US" sz="2000" b="0" i="1" u="none" kern="1200">
              <a:solidFill>
                <a:schemeClr val="tx1"/>
              </a:solidFill>
              <a:latin typeface="Arial"/>
              <a:ea typeface="+mn-ea"/>
              <a:cs typeface="+mn-cs"/>
            </a:rPr>
            <a:t>.</a:t>
          </a:r>
          <a:endParaRPr lang="en-US" sz="2000" i="1" kern="1200">
            <a:solidFill>
              <a:srgbClr val="000000">
                <a:hueOff val="0"/>
                <a:satOff val="0"/>
                <a:lumOff val="0"/>
                <a:alphaOff val="0"/>
              </a:srgbClr>
            </a:solidFill>
            <a:latin typeface="Arial"/>
            <a:ea typeface="+mn-ea"/>
            <a:cs typeface="+mn-cs"/>
          </a:endParaRPr>
        </a:p>
        <a:p>
          <a:pPr marL="228600" lvl="1" indent="-228600" algn="l" defTabSz="1066800">
            <a:lnSpc>
              <a:spcPct val="150000"/>
            </a:lnSpc>
            <a:spcBef>
              <a:spcPct val="0"/>
            </a:spcBef>
            <a:spcAft>
              <a:spcPct val="20000"/>
            </a:spcAft>
            <a:buChar char="•"/>
          </a:pPr>
          <a:r>
            <a:rPr lang="en-US" sz="2400" b="1" kern="1200">
              <a:solidFill>
                <a:srgbClr val="265A9A"/>
              </a:solidFill>
            </a:rPr>
            <a:t>Continuation phase: </a:t>
          </a:r>
          <a:r>
            <a:rPr lang="en-US" sz="2400" kern="1200"/>
            <a:t>2 H-P-M</a:t>
          </a:r>
          <a:endParaRPr lang="en-US" sz="2400" b="1" kern="1200" dirty="0">
            <a:solidFill>
              <a:srgbClr val="265A9A"/>
            </a:solidFill>
          </a:endParaRPr>
        </a:p>
        <a:p>
          <a:pPr marL="228600" lvl="1" indent="-228600" algn="l" defTabSz="889000">
            <a:lnSpc>
              <a:spcPct val="150000"/>
            </a:lnSpc>
            <a:spcBef>
              <a:spcPct val="0"/>
            </a:spcBef>
            <a:spcAft>
              <a:spcPct val="20000"/>
            </a:spcAft>
            <a:buChar char="•"/>
          </a:pPr>
          <a:r>
            <a:rPr lang="en-US" sz="2000" kern="1200"/>
            <a:t>Continuation phase involves 2 months of daily isoniazid, rifapentine and moxifloxacin.</a:t>
          </a:r>
          <a:endParaRPr lang="en-US" sz="2000" i="1" kern="1200"/>
        </a:p>
        <a:p>
          <a:pPr marL="228600" lvl="1" indent="-228600" algn="l" defTabSz="889000">
            <a:lnSpc>
              <a:spcPct val="150000"/>
            </a:lnSpc>
            <a:spcBef>
              <a:spcPct val="0"/>
            </a:spcBef>
            <a:spcAft>
              <a:spcPct val="20000"/>
            </a:spcAft>
            <a:buChar char="•"/>
          </a:pPr>
          <a:r>
            <a:rPr lang="en-US" sz="2000" u="sng" kern="1200">
              <a:solidFill>
                <a:schemeClr val="tx1"/>
              </a:solidFill>
            </a:rPr>
            <a:t>Duration</a:t>
          </a:r>
          <a:r>
            <a:rPr lang="en-US" sz="2000" kern="1200">
              <a:solidFill>
                <a:schemeClr val="tx1"/>
              </a:solidFill>
            </a:rPr>
            <a:t> is fixed at 4 month; </a:t>
          </a:r>
          <a:r>
            <a:rPr lang="en-US" sz="2000" b="0" kern="1200">
              <a:solidFill>
                <a:schemeClr val="tx1"/>
              </a:solidFill>
            </a:rPr>
            <a:t>prolonging beyond 4 months is not recommended</a:t>
          </a:r>
          <a:r>
            <a:rPr lang="en-US" sz="2000" kern="1200"/>
            <a:t> </a:t>
          </a:r>
          <a:endParaRPr lang="en-US" sz="2000" i="1" kern="1200"/>
        </a:p>
      </dsp:txBody>
      <dsp:txXfrm>
        <a:off x="0" y="1120108"/>
        <a:ext cx="11642275" cy="3643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175827"/>
          <a:ext cx="10746299" cy="96545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t>Adults and children aged 12 years or older with a body weight of more than 40 kg with pulmonary DS-TB are eligible for this regimen</a:t>
          </a:r>
          <a:r>
            <a:rPr lang="en-US" sz="2000" kern="1200"/>
            <a:t>.</a:t>
          </a:r>
        </a:p>
      </dsp:txBody>
      <dsp:txXfrm>
        <a:off x="47130" y="222957"/>
        <a:ext cx="10652039" cy="871197"/>
      </dsp:txXfrm>
    </dsp:sp>
    <dsp:sp modelId="{8ACDC1C5-46DD-4901-9163-2A2D167EF0FB}">
      <dsp:nvSpPr>
        <dsp:cNvPr id="0" name=""/>
        <dsp:cNvSpPr/>
      </dsp:nvSpPr>
      <dsp:spPr>
        <a:xfrm>
          <a:off x="0" y="1404408"/>
          <a:ext cx="10746299" cy="299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95" tIns="22860" rIns="128016" bIns="22860" numCol="1" spcCol="1270" anchor="t" anchorCtr="0">
          <a:noAutofit/>
        </a:bodyPr>
        <a:lstStyle/>
        <a:p>
          <a:pPr marL="171450" lvl="1" indent="-171450" algn="l" defTabSz="800100">
            <a:lnSpc>
              <a:spcPct val="150000"/>
            </a:lnSpc>
            <a:spcBef>
              <a:spcPct val="0"/>
            </a:spcBef>
            <a:spcAft>
              <a:spcPct val="20000"/>
            </a:spcAft>
            <a:buChar char="•"/>
          </a:pPr>
          <a:r>
            <a:rPr lang="en-US" sz="1800" b="1" kern="1200"/>
            <a:t>Except the following</a:t>
          </a:r>
          <a:r>
            <a:rPr lang="en-US" sz="1800" kern="1200"/>
            <a:t>:</a:t>
          </a:r>
          <a:endParaRPr lang="en-US" sz="1800" b="1" kern="1200">
            <a:solidFill>
              <a:srgbClr val="265A9A"/>
            </a:solidFill>
          </a:endParaRP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a:t>patients weighing less than 40 kg; </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a:t>children and adolescents aged under 12 years; </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a:t>patients with severe extrapulmonary TB (e.g. tuberculous meningitis, disseminated TB, osteoarticular TB or abdominal TB);</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a:t>people with HIV with a CD4 count of less than 100 cells/mm3; </a:t>
          </a:r>
        </a:p>
        <a:p>
          <a:pPr marL="342900" lvl="2" indent="-171450" algn="l" defTabSz="800100">
            <a:lnSpc>
              <a:spcPct val="150000"/>
            </a:lnSpc>
            <a:spcBef>
              <a:spcPct val="0"/>
            </a:spcBef>
            <a:spcAft>
              <a:spcPct val="20000"/>
            </a:spcAft>
            <a:buFont typeface="Wingdings" panose="05000000000000000000" pitchFamily="2" charset="2"/>
            <a:buChar char="ü"/>
          </a:pPr>
          <a:r>
            <a:rPr lang="en-US" sz="1800" kern="1200"/>
            <a:t>pregnant, breastfeeding and postpartum women</a:t>
          </a:r>
        </a:p>
      </dsp:txBody>
      <dsp:txXfrm>
        <a:off x="0" y="1404408"/>
        <a:ext cx="10746299" cy="2995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0"/>
          <a:ext cx="11642275" cy="958268"/>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4-month regimen: </a:t>
          </a:r>
          <a:r>
            <a:rPr lang="en-US" sz="2400" kern="1200"/>
            <a:t>2 H-R-Z- (E) / 2 H-R </a:t>
          </a:r>
        </a:p>
      </dsp:txBody>
      <dsp:txXfrm>
        <a:off x="46779" y="46779"/>
        <a:ext cx="11548717" cy="864710"/>
      </dsp:txXfrm>
    </dsp:sp>
    <dsp:sp modelId="{8ACDC1C5-46DD-4901-9163-2A2D167EF0FB}">
      <dsp:nvSpPr>
        <dsp:cNvPr id="0" name=""/>
        <dsp:cNvSpPr/>
      </dsp:nvSpPr>
      <dsp:spPr>
        <a:xfrm>
          <a:off x="0" y="960033"/>
          <a:ext cx="11642275" cy="341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642" tIns="25400" rIns="142240" bIns="25400" numCol="1" spcCol="1270" anchor="t" anchorCtr="0">
          <a:noAutofit/>
        </a:bodyPr>
        <a:lstStyle/>
        <a:p>
          <a:pPr marL="228600" lvl="1" indent="-228600" algn="l" defTabSz="889000">
            <a:lnSpc>
              <a:spcPct val="150000"/>
            </a:lnSpc>
            <a:spcBef>
              <a:spcPct val="0"/>
            </a:spcBef>
            <a:spcAft>
              <a:spcPct val="20000"/>
            </a:spcAft>
            <a:buFontTx/>
            <a:buNone/>
          </a:pPr>
          <a:r>
            <a:rPr lang="en-US" sz="2000" b="1" kern="1200">
              <a:solidFill>
                <a:srgbClr val="265A9A"/>
              </a:solidFill>
            </a:rPr>
            <a:t>Initial phase: </a:t>
          </a:r>
          <a:r>
            <a:rPr lang="en-US" sz="2000" kern="1200"/>
            <a:t>2 H-R-Z- (E)</a:t>
          </a:r>
          <a:endParaRPr lang="en-US" sz="2000" b="1" kern="1200">
            <a:solidFill>
              <a:srgbClr val="265A9A"/>
            </a:solidFill>
          </a:endParaRPr>
        </a:p>
        <a:p>
          <a:pPr marL="171450" lvl="1" indent="-171450" algn="l" defTabSz="800100">
            <a:lnSpc>
              <a:spcPct val="150000"/>
            </a:lnSpc>
            <a:spcBef>
              <a:spcPct val="0"/>
            </a:spcBef>
            <a:spcAft>
              <a:spcPct val="20000"/>
            </a:spcAft>
            <a:buFont typeface="Wingdings" panose="05000000000000000000" pitchFamily="2" charset="2"/>
            <a:buChar char="ü"/>
          </a:pPr>
          <a:r>
            <a:rPr lang="en-US" sz="1800" kern="1200"/>
            <a:t>Initial phase comprises of 2 months of daily isoniazid, rifampicin and pyrazinamide, with or without ethambutol.</a:t>
          </a:r>
          <a:endParaRPr lang="en-US" sz="1800" i="1" kern="1200">
            <a:solidFill>
              <a:srgbClr val="000000">
                <a:hueOff val="0"/>
                <a:satOff val="0"/>
                <a:lumOff val="0"/>
                <a:alphaOff val="0"/>
              </a:srgbClr>
            </a:solidFill>
            <a:latin typeface="Arial"/>
            <a:ea typeface="+mn-ea"/>
            <a:cs typeface="+mn-cs"/>
          </a:endParaRPr>
        </a:p>
        <a:p>
          <a:pPr marL="171450" lvl="1" indent="-171450" algn="l" defTabSz="800100">
            <a:lnSpc>
              <a:spcPct val="150000"/>
            </a:lnSpc>
            <a:spcBef>
              <a:spcPct val="0"/>
            </a:spcBef>
            <a:spcAft>
              <a:spcPct val="20000"/>
            </a:spcAft>
            <a:buFont typeface="Wingdings" panose="05000000000000000000" pitchFamily="2" charset="2"/>
            <a:buChar char="Ø"/>
          </a:pPr>
          <a:r>
            <a:rPr lang="en-US" sz="1800" b="0" u="sng" kern="1200">
              <a:solidFill>
                <a:schemeClr val="tx1"/>
              </a:solidFill>
            </a:rPr>
            <a:t>Daily dosing</a:t>
          </a:r>
          <a:r>
            <a:rPr lang="en-US" sz="1800" b="0" u="none" kern="1200">
              <a:solidFill>
                <a:schemeClr val="tx1"/>
              </a:solidFill>
            </a:rPr>
            <a:t> (7 days per week) is suggested; treatment supporters or VST can improve adherence</a:t>
          </a:r>
          <a:r>
            <a:rPr lang="en-US" sz="1800" b="0" i="1" u="none" kern="1200">
              <a:solidFill>
                <a:schemeClr val="tx1"/>
              </a:solidFill>
              <a:latin typeface="Arial"/>
              <a:ea typeface="+mn-ea"/>
              <a:cs typeface="+mn-cs"/>
            </a:rPr>
            <a:t>.</a:t>
          </a:r>
          <a:endParaRPr lang="en-US" sz="1800" i="1" kern="1200">
            <a:solidFill>
              <a:srgbClr val="000000">
                <a:hueOff val="0"/>
                <a:satOff val="0"/>
                <a:lumOff val="0"/>
                <a:alphaOff val="0"/>
              </a:srgbClr>
            </a:solidFill>
            <a:latin typeface="Arial"/>
            <a:ea typeface="+mn-ea"/>
            <a:cs typeface="+mn-cs"/>
          </a:endParaRPr>
        </a:p>
        <a:p>
          <a:pPr marL="228600" lvl="1" indent="-228600" algn="l" defTabSz="889000">
            <a:lnSpc>
              <a:spcPct val="150000"/>
            </a:lnSpc>
            <a:spcBef>
              <a:spcPct val="0"/>
            </a:spcBef>
            <a:spcAft>
              <a:spcPct val="20000"/>
            </a:spcAft>
            <a:buFont typeface="Arial" panose="020B0604020202020204" pitchFamily="34" charset="0"/>
            <a:buNone/>
          </a:pPr>
          <a:r>
            <a:rPr lang="en-US" sz="2000" b="1" kern="1200">
              <a:solidFill>
                <a:srgbClr val="265A9A"/>
              </a:solidFill>
            </a:rPr>
            <a:t>Continuation phase: </a:t>
          </a:r>
          <a:r>
            <a:rPr lang="en-US" sz="2000" kern="1200"/>
            <a:t>2 H-R</a:t>
          </a:r>
          <a:endParaRPr lang="en-US" sz="1800" i="1" kern="1200">
            <a:solidFill>
              <a:srgbClr val="000000">
                <a:hueOff val="0"/>
                <a:satOff val="0"/>
                <a:lumOff val="0"/>
                <a:alphaOff val="0"/>
              </a:srgbClr>
            </a:solidFill>
            <a:latin typeface="Arial"/>
            <a:ea typeface="+mn-ea"/>
            <a:cs typeface="+mn-cs"/>
          </a:endParaRPr>
        </a:p>
        <a:p>
          <a:pPr marL="171450" lvl="1" indent="-171450" algn="l" defTabSz="800100">
            <a:lnSpc>
              <a:spcPct val="150000"/>
            </a:lnSpc>
            <a:spcBef>
              <a:spcPct val="0"/>
            </a:spcBef>
            <a:spcAft>
              <a:spcPct val="20000"/>
            </a:spcAft>
            <a:buChar char="•"/>
          </a:pPr>
          <a:r>
            <a:rPr lang="en-US" sz="1800" kern="1200"/>
            <a:t>Continuation phase includes 2 months of daily isoniazid and rifampicin.</a:t>
          </a:r>
          <a:endParaRPr lang="en-US" sz="1800" i="1" kern="1200"/>
        </a:p>
        <a:p>
          <a:pPr marL="171450" lvl="1" indent="-171450" algn="l" defTabSz="800100">
            <a:lnSpc>
              <a:spcPct val="150000"/>
            </a:lnSpc>
            <a:spcBef>
              <a:spcPct val="0"/>
            </a:spcBef>
            <a:spcAft>
              <a:spcPct val="20000"/>
            </a:spcAft>
            <a:buChar char="•"/>
          </a:pPr>
          <a:r>
            <a:rPr lang="en-US" sz="1800" u="sng" kern="1200">
              <a:solidFill>
                <a:schemeClr val="tx1"/>
              </a:solidFill>
            </a:rPr>
            <a:t>Treatment should be</a:t>
          </a:r>
          <a:r>
            <a:rPr lang="en-US" sz="1800" u="none" kern="1200">
              <a:solidFill>
                <a:schemeClr val="tx1"/>
              </a:solidFill>
            </a:rPr>
            <a:t> </a:t>
          </a:r>
          <a:r>
            <a:rPr lang="en-US" sz="1800" kern="1200"/>
            <a:t>continued for 6 months amongst those who have not responded clinically (i.e. haven’t demonstrated weight gain or resolution of TB symptoms). </a:t>
          </a:r>
          <a:endParaRPr lang="en-US" sz="1800" i="1" kern="1200"/>
        </a:p>
      </dsp:txBody>
      <dsp:txXfrm>
        <a:off x="0" y="960033"/>
        <a:ext cx="11642275" cy="34154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D57D-AB2A-407E-8398-926D93A2ACCA}">
      <dsp:nvSpPr>
        <dsp:cNvPr id="0" name=""/>
        <dsp:cNvSpPr/>
      </dsp:nvSpPr>
      <dsp:spPr>
        <a:xfrm>
          <a:off x="0" y="655345"/>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E501D-4370-42C1-BBFB-F59B2BFBE034}">
      <dsp:nvSpPr>
        <dsp:cNvPr id="0" name=""/>
        <dsp:cNvSpPr/>
      </dsp:nvSpPr>
      <dsp:spPr>
        <a:xfrm>
          <a:off x="582113" y="374905"/>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b="1" kern="1200"/>
            <a:t>The optimal dosing frequency for DS TB patients is daily throughout the course of therapy</a:t>
          </a:r>
        </a:p>
      </dsp:txBody>
      <dsp:txXfrm>
        <a:off x="609493" y="402285"/>
        <a:ext cx="8094832" cy="506120"/>
      </dsp:txXfrm>
    </dsp:sp>
    <dsp:sp modelId="{B5FF99A6-4D46-4BA6-A714-649695F7B526}">
      <dsp:nvSpPr>
        <dsp:cNvPr id="0" name=""/>
        <dsp:cNvSpPr/>
      </dsp:nvSpPr>
      <dsp:spPr>
        <a:xfrm>
          <a:off x="0" y="1517186"/>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0CEE4-FE58-47F4-8F8C-DD5EE35519E7}">
      <dsp:nvSpPr>
        <dsp:cNvPr id="0" name=""/>
        <dsp:cNvSpPr/>
      </dsp:nvSpPr>
      <dsp:spPr>
        <a:xfrm>
          <a:off x="582113" y="1236746"/>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b="1" kern="1200"/>
            <a:t>Daily administration </a:t>
          </a:r>
          <a:r>
            <a:rPr lang="en-US" sz="1900" b="0" kern="1200"/>
            <a:t>reduces the rate of acquired drug-resistance by up to 3 times when compared with intermittent dosage  </a:t>
          </a:r>
        </a:p>
      </dsp:txBody>
      <dsp:txXfrm>
        <a:off x="609493" y="1264126"/>
        <a:ext cx="8094832" cy="506120"/>
      </dsp:txXfrm>
    </dsp:sp>
    <dsp:sp modelId="{35A3B44F-631F-4394-9BF3-63CF70837483}">
      <dsp:nvSpPr>
        <dsp:cNvPr id="0" name=""/>
        <dsp:cNvSpPr/>
      </dsp:nvSpPr>
      <dsp:spPr>
        <a:xfrm>
          <a:off x="0" y="2379026"/>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392F9F-46D0-452D-BD35-14DB3694E2D2}">
      <dsp:nvSpPr>
        <dsp:cNvPr id="0" name=""/>
        <dsp:cNvSpPr/>
      </dsp:nvSpPr>
      <dsp:spPr>
        <a:xfrm>
          <a:off x="548263" y="2122451"/>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b="1" kern="1200"/>
            <a:t>Daily dosing </a:t>
          </a:r>
          <a:r>
            <a:rPr lang="en-US" sz="1900" b="0" kern="1200"/>
            <a:t>remains the recommended dosing frequency for both HIV-negative people and people living with HIV </a:t>
          </a:r>
          <a:endParaRPr lang="en-US" sz="1900" kern="1200"/>
        </a:p>
      </dsp:txBody>
      <dsp:txXfrm>
        <a:off x="575643" y="2149831"/>
        <a:ext cx="8094832" cy="506120"/>
      </dsp:txXfrm>
    </dsp:sp>
    <dsp:sp modelId="{B8432E99-7B2F-443C-8143-FD5746C68D68}">
      <dsp:nvSpPr>
        <dsp:cNvPr id="0" name=""/>
        <dsp:cNvSpPr/>
      </dsp:nvSpPr>
      <dsp:spPr>
        <a:xfrm>
          <a:off x="0" y="3240866"/>
          <a:ext cx="11642275"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40FB3-0323-4C98-851C-7802038EC7DA}">
      <dsp:nvSpPr>
        <dsp:cNvPr id="0" name=""/>
        <dsp:cNvSpPr/>
      </dsp:nvSpPr>
      <dsp:spPr>
        <a:xfrm>
          <a:off x="582113" y="2960426"/>
          <a:ext cx="8149592" cy="5608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8035" tIns="0" rIns="308035" bIns="0" numCol="1" spcCol="1270" anchor="ctr" anchorCtr="0">
          <a:noAutofit/>
        </a:bodyPr>
        <a:lstStyle/>
        <a:p>
          <a:pPr marL="0" lvl="0" indent="0" algn="l" defTabSz="844550">
            <a:lnSpc>
              <a:spcPct val="90000"/>
            </a:lnSpc>
            <a:spcBef>
              <a:spcPct val="0"/>
            </a:spcBef>
            <a:spcAft>
              <a:spcPct val="35000"/>
            </a:spcAft>
            <a:buNone/>
          </a:pPr>
          <a:r>
            <a:rPr lang="en-US" sz="1900" b="0" kern="1200"/>
            <a:t>The term </a:t>
          </a:r>
          <a:r>
            <a:rPr lang="en-US" sz="1900" b="1" kern="1200"/>
            <a:t>‘daily’ </a:t>
          </a:r>
          <a:r>
            <a:rPr lang="en-US" sz="1900" b="0" kern="1200"/>
            <a:t>indicates an intake of TB drugs for 7 days per week </a:t>
          </a:r>
          <a:endParaRPr lang="en-US" sz="1900" kern="1200"/>
        </a:p>
      </dsp:txBody>
      <dsp:txXfrm>
        <a:off x="609493" y="2987806"/>
        <a:ext cx="8094832"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363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488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79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315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839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37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233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956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984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422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42051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50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30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4075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8742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61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3</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109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64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922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612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129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652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4: Treatment and Care,  Chapter 1: Drug-susceptible tuberculosis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59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90"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C571BA-77C7-B143-0B0E-26A21AE7FC58}"/>
              </a:ext>
            </a:extLst>
          </p:cNvPr>
          <p:cNvPicPr>
            <a:picLocks noChangeAspect="1"/>
          </p:cNvPicPr>
          <p:nvPr/>
        </p:nvPicPr>
        <p:blipFill>
          <a:blip r:embed="rId3"/>
          <a:stretch>
            <a:fillRect/>
          </a:stretch>
        </p:blipFill>
        <p:spPr>
          <a:xfrm>
            <a:off x="8331583" y="4256428"/>
            <a:ext cx="1606526" cy="2273011"/>
          </a:xfrm>
          <a:prstGeom prst="rect">
            <a:avLst/>
          </a:prstGeom>
          <a:ln w="38100">
            <a:solidFill>
              <a:schemeClr val="bg1"/>
            </a:solidFill>
          </a:ln>
        </p:spPr>
      </p:pic>
      <p:sp>
        <p:nvSpPr>
          <p:cNvPr id="2" name="Rectangle 1">
            <a:extLst>
              <a:ext uri="{FF2B5EF4-FFF2-40B4-BE49-F238E27FC236}">
                <a16:creationId xmlns:a16="http://schemas.microsoft.com/office/drawing/2014/main" id="{85542785-EABE-480B-B72B-66AB661E802A}"/>
              </a:ext>
            </a:extLst>
          </p:cNvPr>
          <p:cNvSpPr/>
          <p:nvPr/>
        </p:nvSpPr>
        <p:spPr>
          <a:xfrm>
            <a:off x="483030" y="3429000"/>
            <a:ext cx="5757737" cy="2123658"/>
          </a:xfrm>
          <a:prstGeom prst="rect">
            <a:avLst/>
          </a:prstGeom>
        </p:spPr>
        <p:txBody>
          <a:bodyPr wrap="square">
            <a:spAutoFit/>
          </a:bodyPr>
          <a:lstStyle/>
          <a:p>
            <a:r>
              <a:rPr lang="en-US" sz="2000" b="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4: treatment and care</a:t>
            </a: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b="1">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Drug-susceptible TB treatment</a:t>
            </a: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(Chapter 1)</a:t>
            </a:r>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7AF5E5D-724B-8357-C4D9-DB8F403C5D85}"/>
              </a:ext>
            </a:extLst>
          </p:cNvPr>
          <p:cNvPicPr>
            <a:picLocks noChangeAspect="1"/>
          </p:cNvPicPr>
          <p:nvPr/>
        </p:nvPicPr>
        <p:blipFill>
          <a:blip r:embed="rId4"/>
          <a:stretch>
            <a:fillRect/>
          </a:stretch>
        </p:blipFill>
        <p:spPr>
          <a:xfrm>
            <a:off x="6500264" y="4256428"/>
            <a:ext cx="1606526" cy="2265201"/>
          </a:xfrm>
          <a:prstGeom prst="rect">
            <a:avLst/>
          </a:prstGeom>
          <a:ln w="38100">
            <a:solidFill>
              <a:schemeClr val="bg1"/>
            </a:solidFill>
          </a:ln>
        </p:spPr>
      </p:pic>
    </p:spTree>
    <p:extLst>
      <p:ext uri="{BB962C8B-B14F-4D97-AF65-F5344CB8AC3E}">
        <p14:creationId xmlns:p14="http://schemas.microsoft.com/office/powerpoint/2010/main" val="3814185041"/>
      </p:ext>
    </p:extLst>
  </p:cSld>
  <p:clrMapOvr>
    <a:masterClrMapping/>
  </p:clrMapOvr>
  <mc:AlternateContent xmlns:mc="http://schemas.openxmlformats.org/markup-compatibility/2006" xmlns:p14="http://schemas.microsoft.com/office/powerpoint/2010/main">
    <mc:Choice Requires="p14">
      <p:transition p14:dur="0" advTm="18337"/>
    </mc:Choice>
    <mc:Fallback xmlns="">
      <p:transition advTm="18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9</a:t>
            </a:fld>
            <a:endParaRPr lang="en-GB"/>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2832327"/>
            <a:ext cx="11881320" cy="1446550"/>
          </a:xfrm>
          <a:prstGeom prst="rect">
            <a:avLst/>
          </a:prstGeom>
          <a:noFill/>
        </p:spPr>
        <p:txBody>
          <a:bodyPr wrap="square">
            <a:spAutoFit/>
          </a:bodyPr>
          <a:lstStyle/>
          <a:p>
            <a:pPr algn="just"/>
            <a:r>
              <a:rPr lang="en-US" sz="2200" b="1" kern="0">
                <a:solidFill>
                  <a:srgbClr val="FF0000"/>
                </a:solidFill>
              </a:rPr>
              <a:t>Recommendation 7: </a:t>
            </a:r>
            <a:r>
              <a:rPr lang="en-US" sz="2200">
                <a:solidFill>
                  <a:schemeClr val="tx1"/>
                </a:solidFill>
              </a:rPr>
              <a:t>In children and adolescents between 3 months and 16 years of age with non-severe TB (without suspicion or evidence of MDR/RR-TB), a 4-month treatment regimen (2HRZ(E)/2HR) should be used.</a:t>
            </a:r>
            <a:endParaRPr lang="en-US" sz="2200" b="1">
              <a:solidFill>
                <a:schemeClr val="tx2"/>
              </a:solidFill>
            </a:endParaRPr>
          </a:p>
          <a:p>
            <a:r>
              <a:rPr lang="en-US" sz="2200" b="1">
                <a:solidFill>
                  <a:schemeClr val="tx2"/>
                </a:solidFill>
              </a:rPr>
              <a:t> </a:t>
            </a:r>
            <a:r>
              <a:rPr lang="en-US" sz="2200" b="0">
                <a:solidFill>
                  <a:schemeClr val="tx2"/>
                </a:solidFill>
              </a:rPr>
              <a:t>(</a:t>
            </a:r>
            <a:r>
              <a:rPr lang="en-US" sz="2200" b="0" i="1">
                <a:solidFill>
                  <a:schemeClr val="tx2"/>
                </a:solidFill>
              </a:rPr>
              <a:t>strong recommendation, moderate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586854" y="794939"/>
            <a:ext cx="9880979" cy="57440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Treatment of DS-TB using 4-month regimens</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4334427"/>
            <a:ext cx="6120000" cy="42419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000" i="1" kern="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191344" y="4643764"/>
            <a:ext cx="11881320" cy="1668214"/>
          </a:xfrm>
          <a:prstGeom prst="rect">
            <a:avLst/>
          </a:prstGeom>
          <a:noFill/>
        </p:spPr>
        <p:txBody>
          <a:bodyPr wrap="square">
            <a:spAutoFit/>
          </a:bodyPr>
          <a:lstStyle/>
          <a:p>
            <a:pPr marL="342900" indent="-342900" algn="l">
              <a:lnSpc>
                <a:spcPct val="150000"/>
              </a:lnSpc>
              <a:buFont typeface="Wingdings" panose="05000000000000000000" pitchFamily="2" charset="2"/>
              <a:buChar char="ü"/>
            </a:pPr>
            <a:r>
              <a:rPr lang="en-US" sz="1400" b="0">
                <a:solidFill>
                  <a:schemeClr val="tx1"/>
                </a:solidFill>
              </a:rPr>
              <a:t>Non-severe TB is defined as: Peripheral lymph node TB; intrathoracic lymph node TB without airway obstruction; uncomplicated TB pleural effusion or paucibacillary, non-cavitary disease, confined to one lobe of the lungs, and without a miliary pattern;</a:t>
            </a:r>
          </a:p>
          <a:p>
            <a:pPr marL="342900" indent="-342900" algn="l">
              <a:lnSpc>
                <a:spcPct val="150000"/>
              </a:lnSpc>
              <a:buFont typeface="Wingdings" panose="05000000000000000000" pitchFamily="2" charset="2"/>
              <a:buChar char="ü"/>
            </a:pPr>
            <a:r>
              <a:rPr lang="en-US" sz="1400" b="0">
                <a:solidFill>
                  <a:schemeClr val="tx1"/>
                </a:solidFill>
              </a:rPr>
              <a:t>Children and adolescents who do not meet the criteria for non-severe TB should receive the standard six-month regimen (2HRZE/4HR), or recommended treatment regimens for severe forms of extrapulmonary TB. </a:t>
            </a:r>
          </a:p>
          <a:p>
            <a:pPr marL="342900" indent="-342900" algn="l">
              <a:lnSpc>
                <a:spcPct val="150000"/>
              </a:lnSpc>
              <a:buFont typeface="Wingdings" panose="05000000000000000000" pitchFamily="2" charset="2"/>
              <a:buChar char="ü"/>
            </a:pPr>
            <a:r>
              <a:rPr lang="en-US" sz="1400" b="0">
                <a:solidFill>
                  <a:schemeClr val="tx1"/>
                </a:solidFill>
              </a:rPr>
              <a:t>The use of ethambutol in the first two months is recommended in settings with a high prevalence of HIV, or of INH resistance</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TextBox 4">
            <a:extLst>
              <a:ext uri="{FF2B5EF4-FFF2-40B4-BE49-F238E27FC236}">
                <a16:creationId xmlns:a16="http://schemas.microsoft.com/office/drawing/2014/main" id="{2B70998E-67B2-9B6D-4F2C-B51649B37006}"/>
              </a:ext>
            </a:extLst>
          </p:cNvPr>
          <p:cNvSpPr txBox="1"/>
          <p:nvPr/>
        </p:nvSpPr>
        <p:spPr>
          <a:xfrm>
            <a:off x="191344" y="1316031"/>
            <a:ext cx="11881320" cy="1446550"/>
          </a:xfrm>
          <a:prstGeom prst="rect">
            <a:avLst/>
          </a:prstGeom>
          <a:noFill/>
        </p:spPr>
        <p:txBody>
          <a:bodyPr wrap="square">
            <a:spAutoFit/>
          </a:bodyPr>
          <a:lstStyle/>
          <a:p>
            <a:pPr algn="just"/>
            <a:r>
              <a:rPr lang="en-US" sz="2200" b="1" kern="0">
                <a:solidFill>
                  <a:srgbClr val="FF0000"/>
                </a:solidFill>
              </a:rPr>
              <a:t>Recommendation 6: </a:t>
            </a:r>
            <a:r>
              <a:rPr lang="en-US" sz="2200">
                <a:solidFill>
                  <a:schemeClr val="tx1"/>
                </a:solidFill>
              </a:rPr>
              <a:t>People aged 12 years or older with drug-susceptible pulmonary TB, may receive a 4-month regimen of isoniazid, rifapentine, moxifloxacin and pyrazinamide.</a:t>
            </a:r>
            <a:endParaRPr lang="en-US" sz="2200" b="1">
              <a:solidFill>
                <a:schemeClr val="tx1"/>
              </a:solidFill>
            </a:endParaRPr>
          </a:p>
          <a:p>
            <a:r>
              <a:rPr lang="en-US" sz="2200" b="0">
                <a:solidFill>
                  <a:schemeClr val="tx1"/>
                </a:solidFill>
              </a:rPr>
              <a:t>(</a:t>
            </a:r>
            <a:r>
              <a:rPr lang="en-US" sz="2200" b="0" i="1">
                <a:solidFill>
                  <a:schemeClr val="tx1"/>
                </a:solidFill>
              </a:rPr>
              <a:t>conditional recommendation, moderate certainty of evidence)</a:t>
            </a:r>
          </a:p>
        </p:txBody>
      </p:sp>
      <p:sp>
        <p:nvSpPr>
          <p:cNvPr id="10" name="Footer Placeholder 1">
            <a:extLst>
              <a:ext uri="{FF2B5EF4-FFF2-40B4-BE49-F238E27FC236}">
                <a16:creationId xmlns:a16="http://schemas.microsoft.com/office/drawing/2014/main" id="{7F1F236B-9CA3-5F65-6E14-A4D625275116}"/>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35643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10</a:t>
            </a:fld>
            <a:endParaRPr lang="en-GB"/>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1306644"/>
            <a:ext cx="11881320" cy="4832092"/>
          </a:xfrm>
          <a:prstGeom prst="rect">
            <a:avLst/>
          </a:prstGeom>
          <a:noFill/>
        </p:spPr>
        <p:txBody>
          <a:bodyPr wrap="square">
            <a:spAutoFit/>
          </a:bodyPr>
          <a:lstStyle/>
          <a:p>
            <a:pPr algn="just"/>
            <a:r>
              <a:rPr lang="en-US" sz="2400" b="1" kern="0">
                <a:solidFill>
                  <a:srgbClr val="FF0000"/>
                </a:solidFill>
              </a:rPr>
              <a:t>Recommendation </a:t>
            </a:r>
            <a:r>
              <a:rPr lang="en-US" sz="2400" kern="0">
                <a:solidFill>
                  <a:srgbClr val="FF0000"/>
                </a:solidFill>
              </a:rPr>
              <a:t>8: </a:t>
            </a:r>
            <a:r>
              <a:rPr lang="en-US" sz="2400" b="1">
                <a:solidFill>
                  <a:schemeClr val="tx1"/>
                </a:solidFill>
              </a:rPr>
              <a:t>It is recommended that TB patients who are living with HIV should receive at least the same duration of daily TB treatment as HIV-negative TB patients.</a:t>
            </a:r>
            <a:endParaRPr lang="en-US" sz="2400" b="1">
              <a:solidFill>
                <a:schemeClr val="tx2"/>
              </a:solidFill>
            </a:endParaRPr>
          </a:p>
          <a:p>
            <a:r>
              <a:rPr lang="en-US" sz="2400" b="1">
                <a:solidFill>
                  <a:schemeClr val="tx2"/>
                </a:solidFill>
              </a:rPr>
              <a:t> </a:t>
            </a:r>
            <a:r>
              <a:rPr lang="en-US" sz="2400" b="0">
                <a:solidFill>
                  <a:schemeClr val="tx2"/>
                </a:solidFill>
              </a:rPr>
              <a:t>(</a:t>
            </a:r>
            <a:r>
              <a:rPr lang="en-US" sz="2400" b="0" i="1">
                <a:solidFill>
                  <a:schemeClr val="tx2"/>
                </a:solidFill>
              </a:rPr>
              <a:t>strong recommendation, high certainty of evidence)</a:t>
            </a:r>
          </a:p>
          <a:p>
            <a:endParaRPr lang="en-US" sz="2400" b="0" i="1">
              <a:solidFill>
                <a:schemeClr val="tx2"/>
              </a:solidFill>
            </a:endParaRPr>
          </a:p>
          <a:p>
            <a:r>
              <a:rPr lang="en-US" sz="2400" b="1" kern="0">
                <a:solidFill>
                  <a:srgbClr val="FF0000"/>
                </a:solidFill>
              </a:rPr>
              <a:t>Recommendation </a:t>
            </a:r>
            <a:r>
              <a:rPr lang="en-US" sz="2400" kern="0">
                <a:solidFill>
                  <a:srgbClr val="FF0000"/>
                </a:solidFill>
              </a:rPr>
              <a:t>9: </a:t>
            </a:r>
            <a:r>
              <a:rPr lang="en-US" sz="2400">
                <a:solidFill>
                  <a:schemeClr val="tx1"/>
                </a:solidFill>
              </a:rPr>
              <a:t>ART should be started as soon as possible within two weeks of initiating TB treatment, regardless of CD4 cell count, among people living with HIV</a:t>
            </a:r>
            <a:r>
              <a:rPr lang="en-US" sz="2400" b="1"/>
              <a:t>. </a:t>
            </a:r>
          </a:p>
          <a:p>
            <a:pPr marL="342900" indent="-342900">
              <a:buFont typeface="Wingdings" panose="05000000000000000000" pitchFamily="2" charset="2"/>
              <a:buChar char="ü"/>
            </a:pPr>
            <a:r>
              <a:rPr lang="en-US" sz="2000" b="0">
                <a:solidFill>
                  <a:schemeClr val="tx1"/>
                </a:solidFill>
              </a:rPr>
              <a:t>Adults and adolescents (strong recommendation, low to moderate certainty of evidence;</a:t>
            </a:r>
          </a:p>
          <a:p>
            <a:pPr marL="342900" indent="-342900">
              <a:buFont typeface="Wingdings" panose="05000000000000000000" pitchFamily="2" charset="2"/>
              <a:buChar char="ü"/>
            </a:pPr>
            <a:r>
              <a:rPr lang="en-US" sz="2000" b="0">
                <a:solidFill>
                  <a:schemeClr val="tx1"/>
                </a:solidFill>
              </a:rPr>
              <a:t>Children and infants (strong recommendation, very low certainty of evidence) </a:t>
            </a:r>
          </a:p>
          <a:p>
            <a:endParaRPr lang="en-US" sz="2000" b="0">
              <a:solidFill>
                <a:schemeClr val="tx1"/>
              </a:solidFill>
            </a:endParaRPr>
          </a:p>
          <a:p>
            <a:endParaRPr lang="en-US" sz="2400"/>
          </a:p>
          <a:p>
            <a:endParaRPr lang="en-US" sz="3200" b="1"/>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191343" y="829443"/>
            <a:ext cx="11737303"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DS-TB treatment &amp; ART in people living with HIV</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525146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335360" y="5694293"/>
            <a:ext cx="11665296" cy="496996"/>
          </a:xfrm>
          <a:prstGeom prst="rect">
            <a:avLst/>
          </a:prstGeom>
          <a:noFill/>
        </p:spPr>
        <p:txBody>
          <a:bodyPr wrap="square">
            <a:spAutoFit/>
          </a:bodyPr>
          <a:lstStyle/>
          <a:p>
            <a:pPr marL="342900" indent="-342900" algn="l">
              <a:lnSpc>
                <a:spcPct val="150000"/>
              </a:lnSpc>
              <a:buFont typeface="Wingdings" panose="05000000000000000000" pitchFamily="2" charset="2"/>
              <a:buChar char="v"/>
            </a:pPr>
            <a:r>
              <a:rPr lang="en-US" sz="2000" b="0">
                <a:solidFill>
                  <a:schemeClr val="tx1"/>
                </a:solidFill>
              </a:rPr>
              <a:t>Except when signs and symptoms of meningitis are present (applies to Recommendation 9). </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Footer Placeholder 1">
            <a:extLst>
              <a:ext uri="{FF2B5EF4-FFF2-40B4-BE49-F238E27FC236}">
                <a16:creationId xmlns:a16="http://schemas.microsoft.com/office/drawing/2014/main" id="{A8B150CF-8D81-DB29-189F-065678FD3C6F}"/>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96309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11</a:t>
            </a:fld>
            <a:endParaRPr lang="en-GB"/>
          </a:p>
        </p:txBody>
      </p:sp>
      <p:sp>
        <p:nvSpPr>
          <p:cNvPr id="2" name="TextBox 1">
            <a:extLst>
              <a:ext uri="{FF2B5EF4-FFF2-40B4-BE49-F238E27FC236}">
                <a16:creationId xmlns:a16="http://schemas.microsoft.com/office/drawing/2014/main" id="{4C1C8F84-3A8A-1C42-0873-B5022972D01B}"/>
              </a:ext>
            </a:extLst>
          </p:cNvPr>
          <p:cNvSpPr txBox="1"/>
          <p:nvPr/>
        </p:nvSpPr>
        <p:spPr>
          <a:xfrm>
            <a:off x="191343" y="1504007"/>
            <a:ext cx="11881320" cy="3170099"/>
          </a:xfrm>
          <a:prstGeom prst="rect">
            <a:avLst/>
          </a:prstGeom>
          <a:noFill/>
        </p:spPr>
        <p:txBody>
          <a:bodyPr wrap="square">
            <a:spAutoFit/>
          </a:bodyPr>
          <a:lstStyle/>
          <a:p>
            <a:pPr algn="just"/>
            <a:r>
              <a:rPr lang="en-US" sz="2400" b="1" kern="0">
                <a:solidFill>
                  <a:srgbClr val="FF0000"/>
                </a:solidFill>
              </a:rPr>
              <a:t>Recommendation 10</a:t>
            </a:r>
            <a:r>
              <a:rPr lang="en-US" sz="2400" kern="0">
                <a:solidFill>
                  <a:srgbClr val="FF0000"/>
                </a:solidFill>
              </a:rPr>
              <a:t>: </a:t>
            </a:r>
            <a:r>
              <a:rPr lang="en-US" sz="2400">
                <a:solidFill>
                  <a:schemeClr val="tx1"/>
                </a:solidFill>
              </a:rPr>
              <a:t>In patients with tuberculous meningitis, an initial adjuvant corticosteroid therapy with dexamethasone or prednisolone tapered over 6–8 weeks should be used. </a:t>
            </a:r>
          </a:p>
          <a:p>
            <a:pPr algn="just"/>
            <a:r>
              <a:rPr lang="en-US" sz="2400" b="0">
                <a:solidFill>
                  <a:schemeClr val="tx2"/>
                </a:solidFill>
              </a:rPr>
              <a:t>(</a:t>
            </a:r>
            <a:r>
              <a:rPr lang="en-US" sz="2400" b="0" i="1">
                <a:solidFill>
                  <a:schemeClr val="tx2"/>
                </a:solidFill>
              </a:rPr>
              <a:t>strong recommendation, moderate certainty of evidence)</a:t>
            </a:r>
          </a:p>
          <a:p>
            <a:endParaRPr lang="en-US" sz="2400" b="0" i="1">
              <a:solidFill>
                <a:schemeClr val="tx2"/>
              </a:solidFill>
            </a:endParaRPr>
          </a:p>
          <a:p>
            <a:r>
              <a:rPr lang="en-US" sz="2400" b="1" kern="0">
                <a:solidFill>
                  <a:srgbClr val="FF0000"/>
                </a:solidFill>
              </a:rPr>
              <a:t>Recommendation 11</a:t>
            </a:r>
            <a:r>
              <a:rPr lang="en-US" sz="2400" kern="0">
                <a:solidFill>
                  <a:srgbClr val="FF0000"/>
                </a:solidFill>
              </a:rPr>
              <a:t>: </a:t>
            </a:r>
            <a:r>
              <a:rPr lang="en-US" sz="2400">
                <a:solidFill>
                  <a:schemeClr val="tx1"/>
                </a:solidFill>
              </a:rPr>
              <a:t>In patients with tuberculous pericarditis, an initial adjuvant corticosteroid therapy may be used.</a:t>
            </a:r>
          </a:p>
          <a:p>
            <a:endParaRPr lang="en-US" sz="800" b="0">
              <a:solidFill>
                <a:schemeClr val="tx1"/>
              </a:solidFill>
            </a:endParaRPr>
          </a:p>
          <a:p>
            <a:r>
              <a:rPr lang="en-US" sz="2400" b="0">
                <a:solidFill>
                  <a:schemeClr val="tx2"/>
                </a:solidFill>
              </a:rPr>
              <a:t>(</a:t>
            </a:r>
            <a:r>
              <a:rPr lang="en-US" sz="2400" b="0" i="1">
                <a:solidFill>
                  <a:schemeClr val="tx2"/>
                </a:solidFill>
              </a:rPr>
              <a:t>conditional recommendation, very low certainty of evidence)</a:t>
            </a:r>
            <a:endParaRPr lang="en-US" sz="3200" b="1"/>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191343" y="829443"/>
            <a:ext cx="11737303"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The use of adjuvant steroids for TB meningitis and pericarditis</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Footer Placeholder 1">
            <a:extLst>
              <a:ext uri="{FF2B5EF4-FFF2-40B4-BE49-F238E27FC236}">
                <a16:creationId xmlns:a16="http://schemas.microsoft.com/office/drawing/2014/main" id="{E90A9008-6F57-9232-A78A-5C090D0EA3E7}"/>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161500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are the treatment options for DS-TB patients?</a:t>
            </a:r>
          </a:p>
        </p:txBody>
      </p:sp>
      <p:graphicFrame>
        <p:nvGraphicFramePr>
          <p:cNvPr id="7" name="Diagram 6">
            <a:extLst>
              <a:ext uri="{FF2B5EF4-FFF2-40B4-BE49-F238E27FC236}">
                <a16:creationId xmlns:a16="http://schemas.microsoft.com/office/drawing/2014/main" id="{24FE0B95-EF0E-E6FA-6009-1C26CC19050D}"/>
              </a:ext>
            </a:extLst>
          </p:cNvPr>
          <p:cNvGraphicFramePr/>
          <p:nvPr>
            <p:extLst>
              <p:ext uri="{D42A27DB-BD31-4B8C-83A1-F6EECF244321}">
                <p14:modId xmlns:p14="http://schemas.microsoft.com/office/powerpoint/2010/main" val="30989754"/>
              </p:ext>
            </p:extLst>
          </p:nvPr>
        </p:nvGraphicFramePr>
        <p:xfrm>
          <a:off x="256446" y="1483022"/>
          <a:ext cx="10201279" cy="4768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A232FEC7-574E-45E5-C4F1-D7F46543D5D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a:p>
        </p:txBody>
      </p:sp>
      <p:sp>
        <p:nvSpPr>
          <p:cNvPr id="5" name="Footer Placeholder 1">
            <a:extLst>
              <a:ext uri="{FF2B5EF4-FFF2-40B4-BE49-F238E27FC236}">
                <a16:creationId xmlns:a16="http://schemas.microsoft.com/office/drawing/2014/main" id="{AB4D91BC-C781-A4BB-C5EE-B5F37512ED5F}"/>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pic>
        <p:nvPicPr>
          <p:cNvPr id="9" name="Picture 8">
            <a:extLst>
              <a:ext uri="{FF2B5EF4-FFF2-40B4-BE49-F238E27FC236}">
                <a16:creationId xmlns:a16="http://schemas.microsoft.com/office/drawing/2014/main" id="{51E53B80-CB58-F4B9-F133-CCC2221AC4F1}"/>
              </a:ext>
            </a:extLst>
          </p:cNvPr>
          <p:cNvPicPr>
            <a:picLocks noChangeAspect="1"/>
          </p:cNvPicPr>
          <p:nvPr/>
        </p:nvPicPr>
        <p:blipFill>
          <a:blip r:embed="rId8"/>
          <a:stretch>
            <a:fillRect/>
          </a:stretch>
        </p:blipFill>
        <p:spPr>
          <a:xfrm>
            <a:off x="10500635" y="1542442"/>
            <a:ext cx="1606526" cy="2273011"/>
          </a:xfrm>
          <a:prstGeom prst="rect">
            <a:avLst/>
          </a:prstGeom>
          <a:ln w="38100">
            <a:solidFill>
              <a:schemeClr val="bg1"/>
            </a:solidFill>
          </a:ln>
        </p:spPr>
      </p:pic>
      <p:sp>
        <p:nvSpPr>
          <p:cNvPr id="12" name="TextBox 11">
            <a:extLst>
              <a:ext uri="{FF2B5EF4-FFF2-40B4-BE49-F238E27FC236}">
                <a16:creationId xmlns:a16="http://schemas.microsoft.com/office/drawing/2014/main" id="{9469EB8C-AB44-15A2-27AF-AB78581009CC}"/>
              </a:ext>
            </a:extLst>
          </p:cNvPr>
          <p:cNvSpPr txBox="1"/>
          <p:nvPr/>
        </p:nvSpPr>
        <p:spPr>
          <a:xfrm>
            <a:off x="10833256" y="1074055"/>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10" name="Picture 9">
            <a:extLst>
              <a:ext uri="{FF2B5EF4-FFF2-40B4-BE49-F238E27FC236}">
                <a16:creationId xmlns:a16="http://schemas.microsoft.com/office/drawing/2014/main" id="{8D60C60C-A07E-5E06-9811-79A8CAC2AD76}"/>
              </a:ext>
            </a:extLst>
          </p:cNvPr>
          <p:cNvPicPr>
            <a:picLocks noChangeAspect="1"/>
          </p:cNvPicPr>
          <p:nvPr/>
        </p:nvPicPr>
        <p:blipFill>
          <a:blip r:embed="rId9"/>
          <a:stretch>
            <a:fillRect/>
          </a:stretch>
        </p:blipFill>
        <p:spPr>
          <a:xfrm>
            <a:off x="10967739" y="0"/>
            <a:ext cx="1165099" cy="1165099"/>
          </a:xfrm>
          <a:prstGeom prst="rect">
            <a:avLst/>
          </a:prstGeom>
        </p:spPr>
      </p:pic>
      <p:sp>
        <p:nvSpPr>
          <p:cNvPr id="13" name="Rectangle 12">
            <a:extLst>
              <a:ext uri="{FF2B5EF4-FFF2-40B4-BE49-F238E27FC236}">
                <a16:creationId xmlns:a16="http://schemas.microsoft.com/office/drawing/2014/main" id="{7864C47E-627C-2E92-AA26-19614020C525}"/>
              </a:ext>
            </a:extLst>
          </p:cNvPr>
          <p:cNvSpPr/>
          <p:nvPr/>
        </p:nvSpPr>
        <p:spPr>
          <a:xfrm>
            <a:off x="8629232" y="741517"/>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https://tbksp.who.int/en/node/3011</a:t>
            </a:r>
          </a:p>
        </p:txBody>
      </p:sp>
    </p:spTree>
    <p:extLst>
      <p:ext uri="{BB962C8B-B14F-4D97-AF65-F5344CB8AC3E}">
        <p14:creationId xmlns:p14="http://schemas.microsoft.com/office/powerpoint/2010/main" val="744009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The </a:t>
            </a:r>
            <a:r>
              <a:rPr lang="en-US" sz="2400" b="1" kern="0">
                <a:solidFill>
                  <a:srgbClr val="FF0000"/>
                </a:solidFill>
              </a:rPr>
              <a:t>composition and duration of 6-month regimen 2HRZE/4HR</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824786748"/>
              </p:ext>
            </p:extLst>
          </p:nvPr>
        </p:nvGraphicFramePr>
        <p:xfrm>
          <a:off x="288286" y="1421843"/>
          <a:ext cx="11642274" cy="496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13</a:t>
            </a:fld>
            <a:endParaRPr lang="en-GB"/>
          </a:p>
        </p:txBody>
      </p:sp>
      <p:sp>
        <p:nvSpPr>
          <p:cNvPr id="5" name="Footer Placeholder 1">
            <a:extLst>
              <a:ext uri="{FF2B5EF4-FFF2-40B4-BE49-F238E27FC236}">
                <a16:creationId xmlns:a16="http://schemas.microsoft.com/office/drawing/2014/main" id="{DB475B78-A8CB-364C-F87E-9DF34FC566AC}"/>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57266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Who is eligible for a 6-month regimen 2HRZE/4HR </a:t>
            </a:r>
            <a:r>
              <a:rPr lang="en-US" sz="2400" kern="0">
                <a:solidFill>
                  <a:srgbClr val="FF0000"/>
                </a:solidFill>
              </a:rPr>
              <a:t>regimen</a:t>
            </a:r>
            <a:r>
              <a:rPr lang="en-US" sz="2400" b="1" kern="0">
                <a:solidFill>
                  <a:srgbClr val="FF0000"/>
                </a:solidFill>
              </a:rPr>
              <a:t>?</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2533747614"/>
              </p:ext>
            </p:extLst>
          </p:nvPr>
        </p:nvGraphicFramePr>
        <p:xfrm>
          <a:off x="335358" y="1603718"/>
          <a:ext cx="11642275" cy="483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14</a:t>
            </a:fld>
            <a:endParaRPr lang="en-GB"/>
          </a:p>
        </p:txBody>
      </p:sp>
      <p:sp>
        <p:nvSpPr>
          <p:cNvPr id="4" name="Footer Placeholder 1">
            <a:extLst>
              <a:ext uri="{FF2B5EF4-FFF2-40B4-BE49-F238E27FC236}">
                <a16:creationId xmlns:a16="http://schemas.microsoft.com/office/drawing/2014/main" id="{B76FE7BA-E796-442A-A2CE-1A38E9D27490}"/>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252804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T</a:t>
            </a:r>
            <a:r>
              <a:rPr lang="en-US" sz="2400" b="1" kern="0">
                <a:solidFill>
                  <a:srgbClr val="FF0000"/>
                </a:solidFill>
              </a:rPr>
              <a:t>he composition and duration of 4-month (</a:t>
            </a:r>
            <a:r>
              <a:rPr lang="en-US" sz="2400" kern="0">
                <a:solidFill>
                  <a:srgbClr val="FF0000"/>
                </a:solidFill>
              </a:rPr>
              <a:t>2HPMZ/2HPM) regimen</a:t>
            </a:r>
            <a:endParaRPr lang="en-US" sz="2400" b="1" kern="0">
              <a:solidFill>
                <a:srgbClr val="FF0000"/>
              </a:solidFill>
            </a:endParaRP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34928534"/>
              </p:ext>
            </p:extLst>
          </p:nvPr>
        </p:nvGraphicFramePr>
        <p:xfrm>
          <a:off x="335358" y="1516631"/>
          <a:ext cx="11642275" cy="476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a:p>
        </p:txBody>
      </p:sp>
      <p:sp>
        <p:nvSpPr>
          <p:cNvPr id="4" name="Footer Placeholder 1">
            <a:extLst>
              <a:ext uri="{FF2B5EF4-FFF2-40B4-BE49-F238E27FC236}">
                <a16:creationId xmlns:a16="http://schemas.microsoft.com/office/drawing/2014/main" id="{E22BCD82-DCB3-F0E3-04ED-D53480AB59B1}"/>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75432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Who is eligible for a 4-month (</a:t>
            </a:r>
            <a:r>
              <a:rPr lang="en-US" sz="2400" kern="0">
                <a:solidFill>
                  <a:srgbClr val="FF0000"/>
                </a:solidFill>
              </a:rPr>
              <a:t>2HPMZ/2HPM) regimen</a:t>
            </a:r>
            <a:r>
              <a:rPr lang="en-US" sz="2400" b="1" kern="0">
                <a:solidFill>
                  <a:srgbClr val="FF0000"/>
                </a:solidFill>
              </a:rPr>
              <a:t>?</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3177425714"/>
              </p:ext>
            </p:extLst>
          </p:nvPr>
        </p:nvGraphicFramePr>
        <p:xfrm>
          <a:off x="640158" y="1491563"/>
          <a:ext cx="10746299" cy="483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16</a:t>
            </a:fld>
            <a:endParaRPr lang="en-GB"/>
          </a:p>
        </p:txBody>
      </p:sp>
      <p:sp>
        <p:nvSpPr>
          <p:cNvPr id="4" name="Footer Placeholder 1">
            <a:extLst>
              <a:ext uri="{FF2B5EF4-FFF2-40B4-BE49-F238E27FC236}">
                <a16:creationId xmlns:a16="http://schemas.microsoft.com/office/drawing/2014/main" id="{DFAA1FB0-0AE1-05DA-B74C-10E5F5D38C36}"/>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42715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83331" y="834639"/>
            <a:ext cx="11809312"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a:solidFill>
                  <a:srgbClr val="FF0000"/>
                </a:solidFill>
              </a:rPr>
              <a:t>What criteria guide treatment choice in adolescents and adults?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3" name="Table 2">
            <a:extLst>
              <a:ext uri="{FF2B5EF4-FFF2-40B4-BE49-F238E27FC236}">
                <a16:creationId xmlns:a16="http://schemas.microsoft.com/office/drawing/2014/main" id="{0FC3C7BF-8989-EE4B-4CDC-C97CB2EE95D9}"/>
              </a:ext>
            </a:extLst>
          </p:cNvPr>
          <p:cNvGraphicFramePr>
            <a:graphicFrameLocks noGrp="1"/>
          </p:cNvGraphicFramePr>
          <p:nvPr>
            <p:extLst>
              <p:ext uri="{D42A27DB-BD31-4B8C-83A1-F6EECF244321}">
                <p14:modId xmlns:p14="http://schemas.microsoft.com/office/powerpoint/2010/main" val="2900149831"/>
              </p:ext>
            </p:extLst>
          </p:nvPr>
        </p:nvGraphicFramePr>
        <p:xfrm>
          <a:off x="83331" y="1351503"/>
          <a:ext cx="11917325" cy="4827146"/>
        </p:xfrm>
        <a:graphic>
          <a:graphicData uri="http://schemas.openxmlformats.org/drawingml/2006/table">
            <a:tbl>
              <a:tblPr firstRow="1" bandRow="1">
                <a:tableStyleId>{21E4AEA4-8DFA-4A89-87EB-49C32662AFE0}</a:tableStyleId>
              </a:tblPr>
              <a:tblGrid>
                <a:gridCol w="5207126">
                  <a:extLst>
                    <a:ext uri="{9D8B030D-6E8A-4147-A177-3AD203B41FA5}">
                      <a16:colId xmlns:a16="http://schemas.microsoft.com/office/drawing/2014/main" val="1147647736"/>
                    </a:ext>
                  </a:extLst>
                </a:gridCol>
                <a:gridCol w="3254829">
                  <a:extLst>
                    <a:ext uri="{9D8B030D-6E8A-4147-A177-3AD203B41FA5}">
                      <a16:colId xmlns:a16="http://schemas.microsoft.com/office/drawing/2014/main" val="1602017809"/>
                    </a:ext>
                  </a:extLst>
                </a:gridCol>
                <a:gridCol w="3455370">
                  <a:extLst>
                    <a:ext uri="{9D8B030D-6E8A-4147-A177-3AD203B41FA5}">
                      <a16:colId xmlns:a16="http://schemas.microsoft.com/office/drawing/2014/main" val="339238556"/>
                    </a:ext>
                  </a:extLst>
                </a:gridCol>
              </a:tblGrid>
              <a:tr h="450673">
                <a:tc>
                  <a:txBody>
                    <a:bodyPr/>
                    <a:lstStyle/>
                    <a:p>
                      <a:r>
                        <a:rPr lang="en-US"/>
                        <a:t>Factors/conditions</a:t>
                      </a:r>
                    </a:p>
                  </a:txBody>
                  <a:tcPr/>
                </a:tc>
                <a:tc>
                  <a:txBody>
                    <a:bodyPr/>
                    <a:lstStyle/>
                    <a:p>
                      <a:r>
                        <a:rPr lang="en-US"/>
                        <a:t>2 HRZE/4HR</a:t>
                      </a:r>
                    </a:p>
                  </a:txBody>
                  <a:tcPr/>
                </a:tc>
                <a:tc>
                  <a:txBody>
                    <a:bodyPr/>
                    <a:lstStyle/>
                    <a:p>
                      <a:r>
                        <a:rPr lang="en-US"/>
                        <a:t>2HPMZ/2HPM</a:t>
                      </a:r>
                    </a:p>
                  </a:txBody>
                  <a:tcPr/>
                </a:tc>
                <a:extLst>
                  <a:ext uri="{0D108BD9-81ED-4DB2-BD59-A6C34878D82A}">
                    <a16:rowId xmlns:a16="http://schemas.microsoft.com/office/drawing/2014/main" val="2539449215"/>
                  </a:ext>
                </a:extLst>
              </a:tr>
              <a:tr h="316770">
                <a:tc>
                  <a:txBody>
                    <a:bodyPr/>
                    <a:lstStyle/>
                    <a:p>
                      <a:r>
                        <a:rPr lang="en-US" b="1"/>
                        <a:t>Age </a:t>
                      </a:r>
                    </a:p>
                  </a:txBody>
                  <a:tcPr/>
                </a:tc>
                <a:tc>
                  <a:txBody>
                    <a:bodyPr/>
                    <a:lstStyle/>
                    <a:p>
                      <a:r>
                        <a:rPr lang="en-US"/>
                        <a:t>No age restriction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Yes (12 years and above)</a:t>
                      </a:r>
                    </a:p>
                  </a:txBody>
                  <a:tcPr/>
                </a:tc>
                <a:extLst>
                  <a:ext uri="{0D108BD9-81ED-4DB2-BD59-A6C34878D82A}">
                    <a16:rowId xmlns:a16="http://schemas.microsoft.com/office/drawing/2014/main" val="795561730"/>
                  </a:ext>
                </a:extLst>
              </a:tr>
              <a:tr h="354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Weight</a:t>
                      </a:r>
                      <a:endParaRPr lang="en-US" b="1"/>
                    </a:p>
                  </a:txBody>
                  <a:tcPr/>
                </a:tc>
                <a:tc>
                  <a:txBody>
                    <a:bodyPr/>
                    <a:lstStyle/>
                    <a:p>
                      <a:r>
                        <a:rPr lang="en-US"/>
                        <a:t>Any</a:t>
                      </a:r>
                    </a:p>
                  </a:txBody>
                  <a:tcPr/>
                </a:tc>
                <a:tc>
                  <a:txBody>
                    <a:bodyPr/>
                    <a:lstStyle/>
                    <a:p>
                      <a:r>
                        <a:rPr lang="en-US"/>
                        <a:t>&gt; 40kg</a:t>
                      </a:r>
                    </a:p>
                  </a:txBody>
                  <a:tcPr/>
                </a:tc>
                <a:extLst>
                  <a:ext uri="{0D108BD9-81ED-4DB2-BD59-A6C34878D82A}">
                    <a16:rowId xmlns:a16="http://schemas.microsoft.com/office/drawing/2014/main" val="2545541850"/>
                  </a:ext>
                </a:extLst>
              </a:tr>
              <a:tr h="429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Severe </a:t>
                      </a:r>
                      <a:r>
                        <a:rPr lang="en-US" sz="1800" b="1"/>
                        <a:t>EPTB</a:t>
                      </a:r>
                      <a:r>
                        <a:rPr lang="en-US" sz="1800"/>
                        <a:t> </a:t>
                      </a:r>
                      <a:r>
                        <a:rPr lang="en-US" sz="1200"/>
                        <a:t>(meningitis, disseminated TB, osteoarticular TB or abdominal TB)</a:t>
                      </a:r>
                      <a:endParaRPr lang="en-US" sz="1200" b="1"/>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978031157"/>
                  </a:ext>
                </a:extLst>
              </a:tr>
              <a:tr h="58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HIV infection</a:t>
                      </a:r>
                      <a:endParaRPr lang="en-US"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Regardless of CD4 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CD4 count &gt;100 cells/mm3 </a:t>
                      </a:r>
                      <a:endParaRPr lang="en-US"/>
                    </a:p>
                  </a:txBody>
                  <a:tcPr/>
                </a:tc>
                <a:extLst>
                  <a:ext uri="{0D108BD9-81ED-4DB2-BD59-A6C34878D82A}">
                    <a16:rowId xmlns:a16="http://schemas.microsoft.com/office/drawing/2014/main" val="2032963946"/>
                  </a:ext>
                </a:extLst>
              </a:tr>
              <a:tr h="349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Pill burden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Fixed dose combination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Loose formulation</a:t>
                      </a:r>
                    </a:p>
                  </a:txBody>
                  <a:tcPr/>
                </a:tc>
                <a:extLst>
                  <a:ext uri="{0D108BD9-81ED-4DB2-BD59-A6C34878D82A}">
                    <a16:rowId xmlns:a16="http://schemas.microsoft.com/office/drawing/2014/main" val="2788545983"/>
                  </a:ext>
                </a:extLst>
              </a:tr>
              <a:tr h="352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Duration of treatment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4 months</a:t>
                      </a:r>
                    </a:p>
                  </a:txBody>
                  <a:tcPr/>
                </a:tc>
                <a:extLst>
                  <a:ext uri="{0D108BD9-81ED-4DB2-BD59-A6C34878D82A}">
                    <a16:rowId xmlns:a16="http://schemas.microsoft.com/office/drawing/2014/main" val="2399791479"/>
                  </a:ext>
                </a:extLst>
              </a:tr>
              <a:tr h="347277">
                <a:tc>
                  <a:txBody>
                    <a:bodyPr/>
                    <a:lstStyle/>
                    <a:p>
                      <a:r>
                        <a:rPr lang="en-US" b="1"/>
                        <a:t>Pregnancy and breastfeeding</a:t>
                      </a:r>
                    </a:p>
                  </a:txBody>
                  <a:tcPr/>
                </a:tc>
                <a:tc>
                  <a:txBody>
                    <a:bodyPr/>
                    <a:lstStyle/>
                    <a:p>
                      <a:r>
                        <a:rPr lang="en-US"/>
                        <a:t>Yes</a:t>
                      </a:r>
                    </a:p>
                  </a:txBody>
                  <a:tcPr/>
                </a:tc>
                <a:tc>
                  <a:txBody>
                    <a:bodyPr/>
                    <a:lstStyle/>
                    <a:p>
                      <a:r>
                        <a:rPr lang="en-US">
                          <a:solidFill>
                            <a:srgbClr val="FF0000"/>
                          </a:solidFill>
                        </a:rPr>
                        <a:t>No</a:t>
                      </a:r>
                    </a:p>
                  </a:txBody>
                  <a:tcPr/>
                </a:tc>
                <a:extLst>
                  <a:ext uri="{0D108BD9-81ED-4DB2-BD59-A6C34878D82A}">
                    <a16:rowId xmlns:a16="http://schemas.microsoft.com/office/drawing/2014/main" val="1274899039"/>
                  </a:ext>
                </a:extLst>
              </a:tr>
              <a:tr h="450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2"/>
                          </a:solidFill>
                        </a:rPr>
                        <a:t>Other factors to be considered: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0702457"/>
                  </a:ext>
                </a:extLst>
              </a:tr>
              <a:tr h="959276">
                <a:tc gridSpan="3">
                  <a:txBody>
                    <a:bodyPr/>
                    <a:lstStyle/>
                    <a:p>
                      <a:pPr marL="285750" indent="-285750">
                        <a:buFont typeface="Wingdings" panose="05000000000000000000" pitchFamily="2" charset="2"/>
                        <a:buChar char="Ø"/>
                      </a:pPr>
                      <a:r>
                        <a:rPr lang="en-US">
                          <a:solidFill>
                            <a:schemeClr val="accent2"/>
                          </a:solidFill>
                        </a:rPr>
                        <a:t>preferences of patients and clinicians</a:t>
                      </a:r>
                    </a:p>
                    <a:p>
                      <a:pPr marL="285750" indent="-285750">
                        <a:buFont typeface="Wingdings" panose="05000000000000000000" pitchFamily="2" charset="2"/>
                        <a:buChar char="Ø"/>
                      </a:pPr>
                      <a:r>
                        <a:rPr lang="en-US">
                          <a:solidFill>
                            <a:schemeClr val="accent2"/>
                          </a:solidFill>
                        </a:rPr>
                        <a:t>feasibility of monitoring for drug adverse effects</a:t>
                      </a:r>
                    </a:p>
                    <a:p>
                      <a:pPr marL="285750" indent="-285750">
                        <a:buFont typeface="Wingdings" panose="05000000000000000000" pitchFamily="2" charset="2"/>
                        <a:buChar char="Ø"/>
                      </a:pPr>
                      <a:r>
                        <a:rPr lang="en-US">
                          <a:solidFill>
                            <a:schemeClr val="accent2"/>
                          </a:solidFill>
                        </a:rPr>
                        <a:t>availability and cost of medicines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8647041"/>
                  </a:ext>
                </a:extLst>
              </a:tr>
            </a:tbl>
          </a:graphicData>
        </a:graphic>
      </p:graphicFrame>
      <p:sp>
        <p:nvSpPr>
          <p:cNvPr id="4" name="Footer Placeholder 1">
            <a:extLst>
              <a:ext uri="{FF2B5EF4-FFF2-40B4-BE49-F238E27FC236}">
                <a16:creationId xmlns:a16="http://schemas.microsoft.com/office/drawing/2014/main" id="{5F05D020-C5D6-ED31-1973-ABAB60AA78DC}"/>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
        <p:nvSpPr>
          <p:cNvPr id="5" name="Slide Number Placeholder 4">
            <a:extLst>
              <a:ext uri="{FF2B5EF4-FFF2-40B4-BE49-F238E27FC236}">
                <a16:creationId xmlns:a16="http://schemas.microsoft.com/office/drawing/2014/main" id="{73D0A6D3-0063-0533-01E3-DA2BCB06ADBB}"/>
              </a:ext>
            </a:extLst>
          </p:cNvPr>
          <p:cNvSpPr>
            <a:spLocks noGrp="1"/>
          </p:cNvSpPr>
          <p:nvPr>
            <p:ph type="sldNum" sz="quarter" idx="12"/>
          </p:nvPr>
        </p:nvSpPr>
        <p:spPr/>
        <p:txBody>
          <a:bodyPr/>
          <a:lstStyle/>
          <a:p>
            <a:fld id="{92E002D6-D190-45E2-A289-FEFF1EC166F2}" type="slidenum">
              <a:rPr lang="en-GB" smtClean="0"/>
              <a:pPr/>
              <a:t>17</a:t>
            </a:fld>
            <a:endParaRPr lang="en-GB"/>
          </a:p>
        </p:txBody>
      </p:sp>
    </p:spTree>
    <p:extLst>
      <p:ext uri="{BB962C8B-B14F-4D97-AF65-F5344CB8AC3E}">
        <p14:creationId xmlns:p14="http://schemas.microsoft.com/office/powerpoint/2010/main" val="135917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832127"/>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T</a:t>
            </a:r>
            <a:r>
              <a:rPr lang="en-US" sz="2400" b="1" kern="0">
                <a:solidFill>
                  <a:srgbClr val="FF0000"/>
                </a:solidFill>
              </a:rPr>
              <a:t>he composition and duration of 4-month (</a:t>
            </a:r>
            <a:r>
              <a:rPr lang="en-US" sz="2400" kern="0">
                <a:solidFill>
                  <a:srgbClr val="FF0000"/>
                </a:solidFill>
              </a:rPr>
              <a:t>2HRZ(E)/2HR) regimen in children and adolescents</a:t>
            </a:r>
            <a:endParaRPr lang="en-US" sz="2400" b="1" kern="0">
              <a:solidFill>
                <a:srgbClr val="FF0000"/>
              </a:solidFill>
            </a:endParaRP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794801413"/>
              </p:ext>
            </p:extLst>
          </p:nvPr>
        </p:nvGraphicFramePr>
        <p:xfrm>
          <a:off x="335358" y="1603720"/>
          <a:ext cx="11642275" cy="4377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18</a:t>
            </a:fld>
            <a:endParaRPr lang="en-GB"/>
          </a:p>
        </p:txBody>
      </p:sp>
      <p:sp>
        <p:nvSpPr>
          <p:cNvPr id="4" name="Footer Placeholder 1">
            <a:extLst>
              <a:ext uri="{FF2B5EF4-FFF2-40B4-BE49-F238E27FC236}">
                <a16:creationId xmlns:a16="http://schemas.microsoft.com/office/drawing/2014/main" id="{FF2229D1-F88D-5AA4-C8F2-E875D45BFA1C}"/>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238904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6A1EC7-22FD-93FC-9A84-D1E9D00E8DAA}"/>
              </a:ext>
            </a:extLst>
          </p:cNvPr>
          <p:cNvSpPr>
            <a:spLocks noGrp="1"/>
          </p:cNvSpPr>
          <p:nvPr>
            <p:ph type="ftr" sz="quarter" idx="11"/>
          </p:nvPr>
        </p:nvSpPr>
        <p:spPr/>
        <p:txBody>
          <a:bodyPr/>
          <a:lstStyle/>
          <a:p>
            <a:r>
              <a:rPr lang="en-US"/>
              <a:t>Module 4: Treatment and Care,  Chapter 1: Drug-susceptible tuberculosis treatment</a:t>
            </a:r>
            <a:endParaRPr lang="en-GB"/>
          </a:p>
        </p:txBody>
      </p:sp>
      <p:sp>
        <p:nvSpPr>
          <p:cNvPr id="3" name="Title 20">
            <a:extLst>
              <a:ext uri="{FF2B5EF4-FFF2-40B4-BE49-F238E27FC236}">
                <a16:creationId xmlns:a16="http://schemas.microsoft.com/office/drawing/2014/main" id="{A445EA81-3A7C-0C25-802B-4E8AB08AD03A}"/>
              </a:ext>
            </a:extLst>
          </p:cNvPr>
          <p:cNvSpPr txBox="1">
            <a:spLocks/>
          </p:cNvSpPr>
          <p:nvPr/>
        </p:nvSpPr>
        <p:spPr>
          <a:xfrm>
            <a:off x="346159" y="101869"/>
            <a:ext cx="8298230"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Consolidation of 2025 TB-treatment guidelines </a:t>
            </a:r>
          </a:p>
        </p:txBody>
      </p:sp>
      <p:pic>
        <p:nvPicPr>
          <p:cNvPr id="6" name="Picture 5" descr="A blue background with white text&#10;&#10;AI-generated content may be incorrect.">
            <a:extLst>
              <a:ext uri="{FF2B5EF4-FFF2-40B4-BE49-F238E27FC236}">
                <a16:creationId xmlns:a16="http://schemas.microsoft.com/office/drawing/2014/main" id="{FBE21139-67C0-3704-3C27-E27BC4BCC053}"/>
              </a:ext>
            </a:extLst>
          </p:cNvPr>
          <p:cNvPicPr>
            <a:picLocks noChangeAspect="1"/>
          </p:cNvPicPr>
          <p:nvPr/>
        </p:nvPicPr>
        <p:blipFill>
          <a:blip r:embed="rId2"/>
          <a:stretch>
            <a:fillRect/>
          </a:stretch>
        </p:blipFill>
        <p:spPr>
          <a:xfrm>
            <a:off x="8160589" y="1801224"/>
            <a:ext cx="2616307" cy="3807227"/>
          </a:xfrm>
          <a:prstGeom prst="rect">
            <a:avLst/>
          </a:prstGeom>
        </p:spPr>
      </p:pic>
      <p:sp>
        <p:nvSpPr>
          <p:cNvPr id="5" name="Slide Number Placeholder 4">
            <a:extLst>
              <a:ext uri="{FF2B5EF4-FFF2-40B4-BE49-F238E27FC236}">
                <a16:creationId xmlns:a16="http://schemas.microsoft.com/office/drawing/2014/main" id="{8AEC9FF7-122E-9F86-D0C5-DC0F5C9B038A}"/>
              </a:ext>
            </a:extLst>
          </p:cNvPr>
          <p:cNvSpPr>
            <a:spLocks noGrp="1"/>
          </p:cNvSpPr>
          <p:nvPr>
            <p:ph type="sldNum" sz="quarter" idx="12"/>
          </p:nvPr>
        </p:nvSpPr>
        <p:spPr/>
        <p:txBody>
          <a:bodyPr/>
          <a:lstStyle/>
          <a:p>
            <a:fld id="{92E002D6-D190-45E2-A289-FEFF1EC166F2}" type="slidenum">
              <a:rPr lang="en-GB" smtClean="0"/>
              <a:pPr/>
              <a:t>1</a:t>
            </a:fld>
            <a:endParaRPr lang="en-GB"/>
          </a:p>
        </p:txBody>
      </p:sp>
      <p:sp>
        <p:nvSpPr>
          <p:cNvPr id="8" name="TextBox 7">
            <a:extLst>
              <a:ext uri="{FF2B5EF4-FFF2-40B4-BE49-F238E27FC236}">
                <a16:creationId xmlns:a16="http://schemas.microsoft.com/office/drawing/2014/main" id="{F12A2FFF-C748-E145-5BD9-5BE2B7FC4104}"/>
              </a:ext>
            </a:extLst>
          </p:cNvPr>
          <p:cNvSpPr txBox="1"/>
          <p:nvPr/>
        </p:nvSpPr>
        <p:spPr>
          <a:xfrm>
            <a:off x="8976134" y="1161131"/>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9" name="Picture 8">
            <a:extLst>
              <a:ext uri="{FF2B5EF4-FFF2-40B4-BE49-F238E27FC236}">
                <a16:creationId xmlns:a16="http://schemas.microsoft.com/office/drawing/2014/main" id="{87A24CFF-C22A-5A39-44AE-C7D1BD9B24BE}"/>
              </a:ext>
            </a:extLst>
          </p:cNvPr>
          <p:cNvPicPr>
            <a:picLocks noChangeAspect="1"/>
          </p:cNvPicPr>
          <p:nvPr/>
        </p:nvPicPr>
        <p:blipFill>
          <a:blip r:embed="rId3"/>
          <a:stretch>
            <a:fillRect/>
          </a:stretch>
        </p:blipFill>
        <p:spPr>
          <a:xfrm>
            <a:off x="241016" y="1004047"/>
            <a:ext cx="7901101" cy="5145470"/>
          </a:xfrm>
          <a:prstGeom prst="rect">
            <a:avLst/>
          </a:prstGeom>
        </p:spPr>
      </p:pic>
    </p:spTree>
    <p:extLst>
      <p:ext uri="{BB962C8B-B14F-4D97-AF65-F5344CB8AC3E}">
        <p14:creationId xmlns:p14="http://schemas.microsoft.com/office/powerpoint/2010/main" val="15523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Who is eligible for a 4-month (</a:t>
            </a:r>
            <a:r>
              <a:rPr lang="en-US" sz="2400" kern="0">
                <a:solidFill>
                  <a:srgbClr val="FF0000"/>
                </a:solidFill>
              </a:rPr>
              <a:t>2HRZ (E)/2 HR) regimen</a:t>
            </a:r>
            <a:r>
              <a:rPr lang="en-US" sz="2400" b="1" kern="0">
                <a:solidFill>
                  <a:srgbClr val="FF0000"/>
                </a:solidFill>
              </a:rPr>
              <a:t>?</a:t>
            </a:r>
          </a:p>
        </p:txBody>
      </p:sp>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19</a:t>
            </a:fld>
            <a:endParaRPr lang="en-GB"/>
          </a:p>
        </p:txBody>
      </p:sp>
      <p:pic>
        <p:nvPicPr>
          <p:cNvPr id="4" name="Picture 3" descr="A picture containing text, screenshot, font, number&#10;&#10;Description automatically generated">
            <a:extLst>
              <a:ext uri="{FF2B5EF4-FFF2-40B4-BE49-F238E27FC236}">
                <a16:creationId xmlns:a16="http://schemas.microsoft.com/office/drawing/2014/main" id="{3099D902-0503-9FA1-5A57-01003951C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29" y="1571682"/>
            <a:ext cx="6474534" cy="4742032"/>
          </a:xfrm>
          <a:prstGeom prst="rect">
            <a:avLst/>
          </a:prstGeom>
        </p:spPr>
      </p:pic>
      <p:pic>
        <p:nvPicPr>
          <p:cNvPr id="8" name="Picture 7">
            <a:extLst>
              <a:ext uri="{FF2B5EF4-FFF2-40B4-BE49-F238E27FC236}">
                <a16:creationId xmlns:a16="http://schemas.microsoft.com/office/drawing/2014/main" id="{967C9463-EE42-D4C2-19F5-212FBFE0C860}"/>
              </a:ext>
            </a:extLst>
          </p:cNvPr>
          <p:cNvPicPr>
            <a:picLocks noChangeAspect="1"/>
          </p:cNvPicPr>
          <p:nvPr/>
        </p:nvPicPr>
        <p:blipFill>
          <a:blip r:embed="rId4"/>
          <a:stretch>
            <a:fillRect/>
          </a:stretch>
        </p:blipFill>
        <p:spPr>
          <a:xfrm>
            <a:off x="6657063" y="1734177"/>
            <a:ext cx="5197480" cy="4302220"/>
          </a:xfrm>
          <a:prstGeom prst="rect">
            <a:avLst/>
          </a:prstGeom>
        </p:spPr>
      </p:pic>
      <p:sp>
        <p:nvSpPr>
          <p:cNvPr id="6" name="Footer Placeholder 1">
            <a:extLst>
              <a:ext uri="{FF2B5EF4-FFF2-40B4-BE49-F238E27FC236}">
                <a16:creationId xmlns:a16="http://schemas.microsoft.com/office/drawing/2014/main" id="{B7AC3D5F-1325-6A05-2D70-FB6C332135A3}"/>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
        <p:nvSpPr>
          <p:cNvPr id="10" name="TextBox 9">
            <a:extLst>
              <a:ext uri="{FF2B5EF4-FFF2-40B4-BE49-F238E27FC236}">
                <a16:creationId xmlns:a16="http://schemas.microsoft.com/office/drawing/2014/main" id="{7955A63F-4AED-4931-3D74-BB6FD5DE8A3A}"/>
              </a:ext>
            </a:extLst>
          </p:cNvPr>
          <p:cNvSpPr txBox="1"/>
          <p:nvPr/>
        </p:nvSpPr>
        <p:spPr>
          <a:xfrm>
            <a:off x="6567678" y="6073278"/>
            <a:ext cx="3746754" cy="369332"/>
          </a:xfrm>
          <a:prstGeom prst="rect">
            <a:avLst/>
          </a:prstGeom>
          <a:noFill/>
        </p:spPr>
        <p:txBody>
          <a:bodyPr wrap="square">
            <a:spAutoFit/>
          </a:bodyPr>
          <a:lstStyle/>
          <a:p>
            <a:r>
              <a:rPr lang="en-GB" sz="1800" b="0"/>
              <a:t>https://tbksp.who.int/en/node/2127</a:t>
            </a:r>
          </a:p>
        </p:txBody>
      </p:sp>
    </p:spTree>
    <p:extLst>
      <p:ext uri="{BB962C8B-B14F-4D97-AF65-F5344CB8AC3E}">
        <p14:creationId xmlns:p14="http://schemas.microsoft.com/office/powerpoint/2010/main" val="185306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293913" y="816986"/>
            <a:ext cx="11176279" cy="97963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key factors should be taken into consideration when making decisions about selecting the available treatment regimens?</a:t>
            </a:r>
          </a:p>
        </p:txBody>
      </p:sp>
      <p:sp>
        <p:nvSpPr>
          <p:cNvPr id="7" name="Slide Number Placeholder 2">
            <a:extLst>
              <a:ext uri="{FF2B5EF4-FFF2-40B4-BE49-F238E27FC236}">
                <a16:creationId xmlns:a16="http://schemas.microsoft.com/office/drawing/2014/main" id="{82E2C077-E81E-5E32-08C0-D73517265745}"/>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20</a:t>
            </a:fld>
            <a:endParaRPr lang="en-GB"/>
          </a:p>
        </p:txBody>
      </p:sp>
      <p:pic>
        <p:nvPicPr>
          <p:cNvPr id="10" name="Picture 9">
            <a:extLst>
              <a:ext uri="{FF2B5EF4-FFF2-40B4-BE49-F238E27FC236}">
                <a16:creationId xmlns:a16="http://schemas.microsoft.com/office/drawing/2014/main" id="{39868B11-C99A-BDB7-594C-38F2FBD8E8B8}"/>
              </a:ext>
            </a:extLst>
          </p:cNvPr>
          <p:cNvPicPr>
            <a:picLocks noChangeAspect="1"/>
          </p:cNvPicPr>
          <p:nvPr/>
        </p:nvPicPr>
        <p:blipFill>
          <a:blip r:embed="rId3"/>
          <a:stretch>
            <a:fillRect/>
          </a:stretch>
        </p:blipFill>
        <p:spPr>
          <a:xfrm>
            <a:off x="756139" y="1685925"/>
            <a:ext cx="8506672" cy="4518985"/>
          </a:xfrm>
          <a:prstGeom prst="rect">
            <a:avLst/>
          </a:prstGeom>
        </p:spPr>
      </p:pic>
      <p:sp>
        <p:nvSpPr>
          <p:cNvPr id="4" name="Footer Placeholder 1">
            <a:extLst>
              <a:ext uri="{FF2B5EF4-FFF2-40B4-BE49-F238E27FC236}">
                <a16:creationId xmlns:a16="http://schemas.microsoft.com/office/drawing/2014/main" id="{4DC4F603-5FF7-FE2E-E252-A577650B2559}"/>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295507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8159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What is the recommended dosing frequency for DS-TB in all patients?</a:t>
            </a:r>
          </a:p>
        </p:txBody>
      </p:sp>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21</a:t>
            </a:fld>
            <a:endParaRPr lang="en-GB"/>
          </a:p>
        </p:txBody>
      </p:sp>
      <p:graphicFrame>
        <p:nvGraphicFramePr>
          <p:cNvPr id="11" name="Diagram 10">
            <a:extLst>
              <a:ext uri="{FF2B5EF4-FFF2-40B4-BE49-F238E27FC236}">
                <a16:creationId xmlns:a16="http://schemas.microsoft.com/office/drawing/2014/main" id="{D40FEA42-D23F-B0A8-F63F-19D6CA9A62D9}"/>
              </a:ext>
            </a:extLst>
          </p:cNvPr>
          <p:cNvGraphicFramePr/>
          <p:nvPr>
            <p:extLst>
              <p:ext uri="{D42A27DB-BD31-4B8C-83A1-F6EECF244321}">
                <p14:modId xmlns:p14="http://schemas.microsoft.com/office/powerpoint/2010/main" val="4244515726"/>
              </p:ext>
            </p:extLst>
          </p:nvPr>
        </p:nvGraphicFramePr>
        <p:xfrm>
          <a:off x="335358" y="1494693"/>
          <a:ext cx="11642275" cy="4094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44021D04-6F28-0379-5C8C-A626F7B9F3C2}"/>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186423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How to monitor treatment response in DS-TB patients?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22</a:t>
            </a:fld>
            <a:endParaRPr lang="en-GB"/>
          </a:p>
        </p:txBody>
      </p:sp>
      <p:graphicFrame>
        <p:nvGraphicFramePr>
          <p:cNvPr id="9" name="Table 4">
            <a:extLst>
              <a:ext uri="{FF2B5EF4-FFF2-40B4-BE49-F238E27FC236}">
                <a16:creationId xmlns:a16="http://schemas.microsoft.com/office/drawing/2014/main" id="{EBF887E3-5E73-9DF6-101F-5B5D719C517D}"/>
              </a:ext>
            </a:extLst>
          </p:cNvPr>
          <p:cNvGraphicFramePr>
            <a:graphicFrameLocks/>
          </p:cNvGraphicFramePr>
          <p:nvPr>
            <p:extLst>
              <p:ext uri="{D42A27DB-BD31-4B8C-83A1-F6EECF244321}">
                <p14:modId xmlns:p14="http://schemas.microsoft.com/office/powerpoint/2010/main" val="3280710552"/>
              </p:ext>
            </p:extLst>
          </p:nvPr>
        </p:nvGraphicFramePr>
        <p:xfrm>
          <a:off x="867171" y="2948022"/>
          <a:ext cx="9481626" cy="3297798"/>
        </p:xfrm>
        <a:graphic>
          <a:graphicData uri="http://schemas.openxmlformats.org/drawingml/2006/table">
            <a:tbl>
              <a:tblPr firstRow="1" bandRow="1">
                <a:tableStyleId>{9D7B26C5-4107-4FEC-AEDC-1716B250A1EF}</a:tableStyleId>
              </a:tblPr>
              <a:tblGrid>
                <a:gridCol w="2686930">
                  <a:extLst>
                    <a:ext uri="{9D8B030D-6E8A-4147-A177-3AD203B41FA5}">
                      <a16:colId xmlns:a16="http://schemas.microsoft.com/office/drawing/2014/main" val="2573823581"/>
                    </a:ext>
                  </a:extLst>
                </a:gridCol>
                <a:gridCol w="1381639">
                  <a:extLst>
                    <a:ext uri="{9D8B030D-6E8A-4147-A177-3AD203B41FA5}">
                      <a16:colId xmlns:a16="http://schemas.microsoft.com/office/drawing/2014/main" val="1248107358"/>
                    </a:ext>
                  </a:extLst>
                </a:gridCol>
                <a:gridCol w="2737033">
                  <a:extLst>
                    <a:ext uri="{9D8B030D-6E8A-4147-A177-3AD203B41FA5}">
                      <a16:colId xmlns:a16="http://schemas.microsoft.com/office/drawing/2014/main" val="2375752254"/>
                    </a:ext>
                  </a:extLst>
                </a:gridCol>
                <a:gridCol w="1045111">
                  <a:extLst>
                    <a:ext uri="{9D8B030D-6E8A-4147-A177-3AD203B41FA5}">
                      <a16:colId xmlns:a16="http://schemas.microsoft.com/office/drawing/2014/main" val="1722335032"/>
                    </a:ext>
                  </a:extLst>
                </a:gridCol>
                <a:gridCol w="1630913">
                  <a:extLst>
                    <a:ext uri="{9D8B030D-6E8A-4147-A177-3AD203B41FA5}">
                      <a16:colId xmlns:a16="http://schemas.microsoft.com/office/drawing/2014/main" val="2279980978"/>
                    </a:ext>
                  </a:extLst>
                </a:gridCol>
              </a:tblGrid>
              <a:tr h="306586">
                <a:tc>
                  <a:txBody>
                    <a:bodyPr/>
                    <a:lstStyle/>
                    <a:p>
                      <a:endParaRPr lang="en-US" sz="1600"/>
                    </a:p>
                  </a:txBody>
                  <a:tcPr marL="60136" marR="60136" marT="30069" marB="30069"/>
                </a:tc>
                <a:tc>
                  <a:txBody>
                    <a:bodyPr/>
                    <a:lstStyle/>
                    <a:p>
                      <a:r>
                        <a:rPr lang="en-US" sz="1600"/>
                        <a:t>Baseline</a:t>
                      </a:r>
                    </a:p>
                  </a:txBody>
                  <a:tcPr marL="60136" marR="60136" marT="30069" marB="30069"/>
                </a:tc>
                <a:tc>
                  <a:txBody>
                    <a:bodyPr/>
                    <a:lstStyle/>
                    <a:p>
                      <a:r>
                        <a:rPr lang="en-US" sz="1600"/>
                        <a:t>2</a:t>
                      </a:r>
                      <a:r>
                        <a:rPr lang="en-US" sz="1600" baseline="30000"/>
                        <a:t>nd</a:t>
                      </a:r>
                      <a:r>
                        <a:rPr lang="en-US" sz="1600"/>
                        <a:t> months</a:t>
                      </a:r>
                    </a:p>
                  </a:txBody>
                  <a:tcPr marL="60136" marR="60136" marT="30069" marB="30069"/>
                </a:tc>
                <a:tc gridSpan="2">
                  <a:txBody>
                    <a:bodyPr/>
                    <a:lstStyle/>
                    <a:p>
                      <a:r>
                        <a:rPr lang="en-US" sz="1600"/>
                        <a:t>End of treatment</a:t>
                      </a:r>
                    </a:p>
                  </a:txBody>
                  <a:tcPr marL="60136" marR="60136" marT="30069" marB="30069"/>
                </a:tc>
                <a:tc hMerge="1">
                  <a:txBody>
                    <a:bodyPr/>
                    <a:lstStyle/>
                    <a:p>
                      <a:r>
                        <a:rPr lang="en-US"/>
                        <a:t>End of treatment</a:t>
                      </a:r>
                    </a:p>
                  </a:txBody>
                  <a:tcPr/>
                </a:tc>
                <a:extLst>
                  <a:ext uri="{0D108BD9-81ED-4DB2-BD59-A6C34878D82A}">
                    <a16:rowId xmlns:a16="http://schemas.microsoft.com/office/drawing/2014/main" val="2208202024"/>
                  </a:ext>
                </a:extLst>
              </a:tr>
              <a:tr h="615555">
                <a:tc>
                  <a:txBody>
                    <a:bodyPr/>
                    <a:lstStyle/>
                    <a:p>
                      <a:r>
                        <a:rPr lang="en-US" sz="1600" b="1"/>
                        <a:t>Sputum smear &amp; culture</a:t>
                      </a:r>
                    </a:p>
                  </a:txBody>
                  <a:tcPr marL="60136" marR="60136" marT="30069" marB="30069"/>
                </a:tc>
                <a:tc>
                  <a:txBody>
                    <a:bodyPr/>
                    <a:lstStyle/>
                    <a:p>
                      <a:r>
                        <a:rPr lang="en-US" sz="1600"/>
                        <a:t>X</a:t>
                      </a:r>
                    </a:p>
                  </a:txBody>
                  <a:tcPr marL="60136" marR="60136" marT="30069" marB="30069"/>
                </a:tc>
                <a:tc>
                  <a:txBody>
                    <a:bodyPr/>
                    <a:lstStyle/>
                    <a:p>
                      <a:r>
                        <a:rPr lang="en-US" sz="1600"/>
                        <a:t>X</a:t>
                      </a:r>
                    </a:p>
                  </a:txBody>
                  <a:tcPr marL="60136" marR="60136" marT="30069" marB="30069"/>
                </a:tc>
                <a:tc gridSpan="2">
                  <a:txBody>
                    <a:bodyPr/>
                    <a:lstStyle/>
                    <a:p>
                      <a:r>
                        <a:rPr lang="en-US" sz="1600"/>
                        <a:t>X</a:t>
                      </a:r>
                    </a:p>
                  </a:txBody>
                  <a:tcPr marL="60136" marR="60136" marT="30069" marB="30069"/>
                </a:tc>
                <a:tc hMerge="1">
                  <a:txBody>
                    <a:bodyPr/>
                    <a:lstStyle/>
                    <a:p>
                      <a:r>
                        <a:rPr lang="en-US"/>
                        <a:t>X</a:t>
                      </a:r>
                    </a:p>
                  </a:txBody>
                  <a:tcPr/>
                </a:tc>
                <a:extLst>
                  <a:ext uri="{0D108BD9-81ED-4DB2-BD59-A6C34878D82A}">
                    <a16:rowId xmlns:a16="http://schemas.microsoft.com/office/drawing/2014/main" val="3852042496"/>
                  </a:ext>
                </a:extLst>
              </a:tr>
              <a:tr h="552517">
                <a:tc>
                  <a:txBody>
                    <a:bodyPr/>
                    <a:lstStyle/>
                    <a:p>
                      <a:endParaRPr lang="en-US" sz="1600"/>
                    </a:p>
                  </a:txBody>
                  <a:tcPr marL="60136" marR="60136" marT="30069" marB="30069"/>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Culture can be done monthly if feasible</a:t>
                      </a:r>
                    </a:p>
                    <a:p>
                      <a:endParaRPr lang="en-US" sz="1600"/>
                    </a:p>
                  </a:txBody>
                  <a:tcPr marL="60136" marR="60136" marT="30069" marB="30069"/>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0779641"/>
                  </a:ext>
                </a:extLst>
              </a:tr>
              <a:tr h="306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Chest X-ray</a:t>
                      </a:r>
                    </a:p>
                  </a:txBody>
                  <a:tcPr marL="60136" marR="60136" marT="30069" marB="30069"/>
                </a:tc>
                <a:tc>
                  <a:txBody>
                    <a:bodyPr/>
                    <a:lstStyle/>
                    <a:p>
                      <a:r>
                        <a:rPr lang="en-US" sz="1600"/>
                        <a:t>X</a:t>
                      </a:r>
                    </a:p>
                  </a:txBody>
                  <a:tcPr marL="60136" marR="60136" marT="30069" marB="30069"/>
                </a:tc>
                <a:tc gridSpan="2">
                  <a:txBody>
                    <a:bodyPr/>
                    <a:lstStyle/>
                    <a:p>
                      <a:r>
                        <a:rPr lang="en-US" sz="1600"/>
                        <a:t>X</a:t>
                      </a:r>
                    </a:p>
                  </a:txBody>
                  <a:tcPr marL="60136" marR="60136" marT="30069" marB="30069"/>
                </a:tc>
                <a:tc hMerge="1">
                  <a:txBody>
                    <a:bodyPr/>
                    <a:lstStyle/>
                    <a:p>
                      <a:endParaRPr lang="en-US"/>
                    </a:p>
                  </a:txBody>
                  <a:tcPr/>
                </a:tc>
                <a:tc>
                  <a:txBody>
                    <a:bodyPr/>
                    <a:lstStyle/>
                    <a:p>
                      <a:r>
                        <a:rPr lang="en-US" sz="1600"/>
                        <a:t>X</a:t>
                      </a:r>
                    </a:p>
                  </a:txBody>
                  <a:tcPr marL="60136" marR="60136" marT="30069" marB="30069"/>
                </a:tc>
                <a:extLst>
                  <a:ext uri="{0D108BD9-81ED-4DB2-BD59-A6C34878D82A}">
                    <a16:rowId xmlns:a16="http://schemas.microsoft.com/office/drawing/2014/main" val="2134603282"/>
                  </a:ext>
                </a:extLst>
              </a:tr>
              <a:tr h="306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Body weight</a:t>
                      </a:r>
                    </a:p>
                  </a:txBody>
                  <a:tcPr marL="60136" marR="60136" marT="30069" marB="30069"/>
                </a:tc>
                <a:tc>
                  <a:txBody>
                    <a:bodyPr/>
                    <a:lstStyle/>
                    <a:p>
                      <a:r>
                        <a:rPr lang="en-US" sz="1600"/>
                        <a:t>X</a:t>
                      </a:r>
                    </a:p>
                  </a:txBody>
                  <a:tcPr marL="60136" marR="60136" marT="30069" marB="30069"/>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Based on needs</a:t>
                      </a:r>
                    </a:p>
                  </a:txBody>
                  <a:tcPr marL="60136" marR="60136" marT="30069" marB="30069"/>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endParaRPr lang="en-US" sz="1600"/>
                    </a:p>
                  </a:txBody>
                  <a:tcPr marL="60136" marR="60136" marT="30069" marB="30069"/>
                </a:tc>
                <a:extLst>
                  <a:ext uri="{0D108BD9-81ED-4DB2-BD59-A6C34878D82A}">
                    <a16:rowId xmlns:a16="http://schemas.microsoft.com/office/drawing/2014/main" val="1154594943"/>
                  </a:ext>
                </a:extLst>
              </a:tr>
              <a:tr h="594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Rapid molecular testing</a:t>
                      </a:r>
                    </a:p>
                    <a:p>
                      <a:endParaRPr lang="en-US" sz="1600" b="1"/>
                    </a:p>
                  </a:txBody>
                  <a:tcPr marL="60136" marR="60136" marT="30069" marB="30069"/>
                </a:tc>
                <a:tc>
                  <a:txBody>
                    <a:bodyPr/>
                    <a:lstStyle/>
                    <a:p>
                      <a:r>
                        <a:rPr lang="en-US" sz="1600"/>
                        <a:t>X</a:t>
                      </a:r>
                    </a:p>
                  </a:txBody>
                  <a:tcPr marL="60136" marR="60136" marT="30069" marB="30069"/>
                </a:tc>
                <a:tc gridSpan="2">
                  <a:txBody>
                    <a:bodyPr/>
                    <a:lstStyle/>
                    <a:p>
                      <a:endParaRPr lang="en-US" sz="1600"/>
                    </a:p>
                  </a:txBody>
                  <a:tcPr marL="60136" marR="60136" marT="30069" marB="30069"/>
                </a:tc>
                <a:tc hMerge="1">
                  <a:txBody>
                    <a:bodyPr/>
                    <a:lstStyle/>
                    <a:p>
                      <a:endParaRPr lang="en-US"/>
                    </a:p>
                  </a:txBody>
                  <a:tcPr/>
                </a:tc>
                <a:tc>
                  <a:txBody>
                    <a:bodyPr/>
                    <a:lstStyle/>
                    <a:p>
                      <a:endParaRPr lang="en-US" sz="1600"/>
                    </a:p>
                  </a:txBody>
                  <a:tcPr marL="60136" marR="60136" marT="30069" marB="30069"/>
                </a:tc>
                <a:extLst>
                  <a:ext uri="{0D108BD9-81ED-4DB2-BD59-A6C34878D82A}">
                    <a16:rowId xmlns:a16="http://schemas.microsoft.com/office/drawing/2014/main" val="4088993743"/>
                  </a:ext>
                </a:extLst>
              </a:tr>
              <a:tr h="615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DST</a:t>
                      </a:r>
                    </a:p>
                  </a:txBody>
                  <a:tcPr marL="60136" marR="60136" marT="30069" marB="30069"/>
                </a:tc>
                <a:tc>
                  <a:txBody>
                    <a:bodyPr/>
                    <a:lstStyle/>
                    <a:p>
                      <a:r>
                        <a:rPr lang="en-US" sz="1600"/>
                        <a:t>X</a:t>
                      </a:r>
                    </a:p>
                  </a:txBody>
                  <a:tcPr marL="60136" marR="60136" marT="30069" marB="30069"/>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should be repeated for patients who do not improve clinically and radiologically and remain sputum smear +</a:t>
                      </a:r>
                    </a:p>
                  </a:txBody>
                  <a:tcPr marL="60136" marR="60136" marT="30069" marB="3006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221589"/>
                  </a:ext>
                </a:extLst>
              </a:tr>
            </a:tbl>
          </a:graphicData>
        </a:graphic>
      </p:graphicFrame>
      <p:sp>
        <p:nvSpPr>
          <p:cNvPr id="10" name="TextBox 9">
            <a:extLst>
              <a:ext uri="{FF2B5EF4-FFF2-40B4-BE49-F238E27FC236}">
                <a16:creationId xmlns:a16="http://schemas.microsoft.com/office/drawing/2014/main" id="{0F3B7ACA-2D22-ABB3-67DC-BE90E2CD4D6F}"/>
              </a:ext>
            </a:extLst>
          </p:cNvPr>
          <p:cNvSpPr txBox="1"/>
          <p:nvPr/>
        </p:nvSpPr>
        <p:spPr>
          <a:xfrm>
            <a:off x="801858" y="1515072"/>
            <a:ext cx="10070458" cy="1631216"/>
          </a:xfrm>
          <a:prstGeom prst="rect">
            <a:avLst/>
          </a:prstGeom>
          <a:noFill/>
        </p:spPr>
        <p:txBody>
          <a:bodyPr wrap="square" rtlCol="0">
            <a:spAutoFit/>
          </a:bodyPr>
          <a:lstStyle/>
          <a:p>
            <a:r>
              <a:rPr lang="en-US" sz="2000">
                <a:solidFill>
                  <a:schemeClr val="tx1"/>
                </a:solidFill>
              </a:rPr>
              <a:t>Clinical evaluation: </a:t>
            </a:r>
            <a:r>
              <a:rPr lang="en-US" sz="2000" b="0" u="sng">
                <a:solidFill>
                  <a:schemeClr val="tx1"/>
                </a:solidFill>
              </a:rPr>
              <a:t>During the first 2 months</a:t>
            </a:r>
            <a:r>
              <a:rPr lang="en-US" sz="2000" b="0">
                <a:solidFill>
                  <a:schemeClr val="tx1"/>
                </a:solidFill>
              </a:rPr>
              <a:t>: every day</a:t>
            </a:r>
            <a:r>
              <a:rPr lang="en-US" sz="2000" b="0" u="sng">
                <a:solidFill>
                  <a:schemeClr val="tx1"/>
                </a:solidFill>
              </a:rPr>
              <a:t>; after the second month: </a:t>
            </a:r>
            <a:r>
              <a:rPr lang="en-US" sz="2000" b="0">
                <a:solidFill>
                  <a:schemeClr val="tx1"/>
                </a:solidFill>
              </a:rPr>
              <a:t>once  per month unless there is a medical necessity to see the patient more often.</a:t>
            </a:r>
          </a:p>
          <a:p>
            <a:endParaRPr lang="en-US" sz="2000">
              <a:solidFill>
                <a:schemeClr val="tx1"/>
              </a:solidFill>
            </a:endParaRPr>
          </a:p>
          <a:p>
            <a:r>
              <a:rPr lang="en-US" sz="2000" b="0">
                <a:solidFill>
                  <a:schemeClr val="tx1"/>
                </a:solidFill>
              </a:rPr>
              <a:t>The table below summarizes the activities involved in and the frequency of monitoring</a:t>
            </a:r>
          </a:p>
          <a:p>
            <a:endParaRPr lang="en-US" sz="2000">
              <a:solidFill>
                <a:schemeClr val="tx1"/>
              </a:solidFill>
            </a:endParaRPr>
          </a:p>
        </p:txBody>
      </p:sp>
      <p:sp>
        <p:nvSpPr>
          <p:cNvPr id="3" name="Footer Placeholder 1">
            <a:extLst>
              <a:ext uri="{FF2B5EF4-FFF2-40B4-BE49-F238E27FC236}">
                <a16:creationId xmlns:a16="http://schemas.microsoft.com/office/drawing/2014/main" id="{4B90D8C0-50A9-BD9D-B02F-B3F151D995E7}"/>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39407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383028"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Which regimens should be offered for patients with extrapulmonary TB?</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23</a:t>
            </a:fld>
            <a:endParaRPr lang="en-GB"/>
          </a:p>
        </p:txBody>
      </p:sp>
      <p:sp>
        <p:nvSpPr>
          <p:cNvPr id="10" name="TextBox 9">
            <a:extLst>
              <a:ext uri="{FF2B5EF4-FFF2-40B4-BE49-F238E27FC236}">
                <a16:creationId xmlns:a16="http://schemas.microsoft.com/office/drawing/2014/main" id="{0F3B7ACA-2D22-ABB3-67DC-BE90E2CD4D6F}"/>
              </a:ext>
            </a:extLst>
          </p:cNvPr>
          <p:cNvSpPr txBox="1"/>
          <p:nvPr/>
        </p:nvSpPr>
        <p:spPr>
          <a:xfrm>
            <a:off x="335361" y="1589649"/>
            <a:ext cx="11720652" cy="4893647"/>
          </a:xfrm>
          <a:prstGeom prst="rect">
            <a:avLst/>
          </a:prstGeom>
          <a:noFill/>
        </p:spPr>
        <p:txBody>
          <a:bodyPr wrap="square" rtlCol="0">
            <a:spAutoFit/>
          </a:bodyPr>
          <a:lstStyle/>
          <a:p>
            <a:pPr marL="342900" indent="-342900">
              <a:buFont typeface="Wingdings" panose="05000000000000000000" pitchFamily="2" charset="2"/>
              <a:buChar char="§"/>
            </a:pPr>
            <a:r>
              <a:rPr lang="en-US" sz="2400">
                <a:solidFill>
                  <a:schemeClr val="tx1"/>
                </a:solidFill>
              </a:rPr>
              <a:t>Pulmonary and extrapulmonary TB </a:t>
            </a:r>
            <a:r>
              <a:rPr lang="en-US" sz="2400" b="0">
                <a:solidFill>
                  <a:schemeClr val="tx1"/>
                </a:solidFill>
              </a:rPr>
              <a:t> in adults can be treated with the same  2HRZE/4HR regimen; </a:t>
            </a:r>
          </a:p>
          <a:p>
            <a:pPr marL="342900" indent="-342900">
              <a:buFont typeface="Wingdings" panose="05000000000000000000" pitchFamily="2" charset="2"/>
              <a:buChar char="§"/>
            </a:pPr>
            <a:endParaRPr lang="en-US" sz="2400" b="0">
              <a:solidFill>
                <a:schemeClr val="tx1"/>
              </a:solidFill>
            </a:endParaRPr>
          </a:p>
          <a:p>
            <a:pPr marL="342900" indent="-342900">
              <a:buFont typeface="Wingdings" panose="05000000000000000000" pitchFamily="2" charset="2"/>
              <a:buChar char="§"/>
            </a:pPr>
            <a:r>
              <a:rPr lang="en-US" sz="2400" b="0">
                <a:solidFill>
                  <a:schemeClr val="tx1"/>
                </a:solidFill>
              </a:rPr>
              <a:t>However, for TB meningitis, osteoarticular TB or other types of extrapulmonary TB, treatment can be prolonged up to 12 months, as decided by clinicians. </a:t>
            </a:r>
          </a:p>
          <a:p>
            <a:endParaRPr lang="en-US" sz="2400" b="0">
              <a:solidFill>
                <a:schemeClr val="tx1"/>
              </a:solidFill>
            </a:endParaRPr>
          </a:p>
          <a:p>
            <a:pPr marL="342900" indent="-342900">
              <a:buFont typeface="Wingdings" panose="05000000000000000000" pitchFamily="2" charset="2"/>
              <a:buChar char="§"/>
            </a:pPr>
            <a:r>
              <a:rPr lang="en-US" sz="2400">
                <a:solidFill>
                  <a:schemeClr val="tx1"/>
                </a:solidFill>
              </a:rPr>
              <a:t>4-month 2HPMZ/2HPM </a:t>
            </a:r>
            <a:r>
              <a:rPr lang="en-US" sz="2400" b="0">
                <a:solidFill>
                  <a:schemeClr val="tx1"/>
                </a:solidFill>
              </a:rPr>
              <a:t>regimen was not studied in EPTB and is thus </a:t>
            </a:r>
            <a:r>
              <a:rPr lang="en-US" sz="2400" b="0">
                <a:solidFill>
                  <a:srgbClr val="FF0000"/>
                </a:solidFill>
              </a:rPr>
              <a:t>not recommended. </a:t>
            </a:r>
          </a:p>
          <a:p>
            <a:endParaRPr lang="en-US" sz="2400" b="0">
              <a:solidFill>
                <a:srgbClr val="FF0000"/>
              </a:solidFill>
            </a:endParaRPr>
          </a:p>
          <a:p>
            <a:pPr marL="342900" indent="-342900">
              <a:buFont typeface="Wingdings" panose="05000000000000000000" pitchFamily="2" charset="2"/>
              <a:buChar char="§"/>
            </a:pPr>
            <a:r>
              <a:rPr lang="en-US" sz="2400">
                <a:solidFill>
                  <a:schemeClr val="tx1"/>
                </a:solidFill>
              </a:rPr>
              <a:t>In children and adolescents with TB meningitis, </a:t>
            </a:r>
            <a:r>
              <a:rPr lang="en-US" sz="2400" b="0">
                <a:solidFill>
                  <a:schemeClr val="tx1"/>
                </a:solidFill>
              </a:rPr>
              <a:t>the following alternative regimens are recommended:</a:t>
            </a:r>
          </a:p>
          <a:p>
            <a:pPr marL="347663"/>
            <a:r>
              <a:rPr lang="en-US" sz="2400" b="0">
                <a:solidFill>
                  <a:schemeClr val="tx1"/>
                </a:solidFill>
              </a:rPr>
              <a:t>2 H-R-Z-E/10H-R  or  6 H-R-Z-</a:t>
            </a:r>
            <a:r>
              <a:rPr lang="en-US" sz="2400" b="0" err="1">
                <a:solidFill>
                  <a:schemeClr val="tx1"/>
                </a:solidFill>
              </a:rPr>
              <a:t>Eto</a:t>
            </a:r>
            <a:endParaRPr lang="en-US" sz="2400" b="0">
              <a:solidFill>
                <a:schemeClr val="tx1"/>
              </a:solidFill>
            </a:endParaRPr>
          </a:p>
          <a:p>
            <a:pPr marL="342900" indent="-342900">
              <a:buFont typeface="Wingdings" panose="05000000000000000000" pitchFamily="2" charset="2"/>
              <a:buChar char="ü"/>
            </a:pPr>
            <a:endParaRPr lang="en-US" sz="2400" b="0">
              <a:solidFill>
                <a:schemeClr val="tx1"/>
              </a:solidFill>
            </a:endParaRPr>
          </a:p>
        </p:txBody>
      </p:sp>
      <p:sp>
        <p:nvSpPr>
          <p:cNvPr id="3" name="Footer Placeholder 1">
            <a:extLst>
              <a:ext uri="{FF2B5EF4-FFF2-40B4-BE49-F238E27FC236}">
                <a16:creationId xmlns:a16="http://schemas.microsoft.com/office/drawing/2014/main" id="{ABDA4806-914E-9C1A-8D70-42E97B96C6DF}"/>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342410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24</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Main messages</a:t>
            </a:r>
            <a:endParaRPr lang="en-US"/>
          </a:p>
        </p:txBody>
      </p:sp>
      <p:sp>
        <p:nvSpPr>
          <p:cNvPr id="8" name="TextBox 7">
            <a:extLst>
              <a:ext uri="{FF2B5EF4-FFF2-40B4-BE49-F238E27FC236}">
                <a16:creationId xmlns:a16="http://schemas.microsoft.com/office/drawing/2014/main" id="{B1D5F8D7-4BAE-CF51-BE26-248A39889BAD}"/>
              </a:ext>
            </a:extLst>
          </p:cNvPr>
          <p:cNvSpPr txBox="1"/>
          <p:nvPr/>
        </p:nvSpPr>
        <p:spPr>
          <a:xfrm>
            <a:off x="479375" y="1264547"/>
            <a:ext cx="11535415" cy="4431983"/>
          </a:xfrm>
          <a:prstGeom prst="rect">
            <a:avLst/>
          </a:prstGeom>
          <a:noFill/>
        </p:spPr>
        <p:txBody>
          <a:bodyPr wrap="square" lIns="91440" tIns="45720" rIns="91440" bIns="45720" rtlCol="0" anchor="t">
            <a:spAutoFit/>
          </a:bodyPr>
          <a:lstStyle/>
          <a:p>
            <a:pPr marL="457200" indent="-457200" algn="l">
              <a:spcAft>
                <a:spcPts val="1200"/>
              </a:spcAft>
              <a:buFont typeface="Wingdings" panose="05000000000000000000" pitchFamily="2" charset="2"/>
              <a:buChar char="§"/>
            </a:pPr>
            <a:r>
              <a:rPr lang="en-US" sz="2800">
                <a:solidFill>
                  <a:schemeClr val="tx1"/>
                </a:solidFill>
              </a:rPr>
              <a:t>The 6-month regimen </a:t>
            </a:r>
            <a:r>
              <a:rPr lang="en-US" sz="2800" b="0">
                <a:solidFill>
                  <a:schemeClr val="tx1"/>
                </a:solidFill>
              </a:rPr>
              <a:t>is applicable for all DS-TB patients regardless of age, including children, adolescents and adults.</a:t>
            </a:r>
          </a:p>
          <a:p>
            <a:pPr marL="457200" indent="-457200" algn="l">
              <a:spcAft>
                <a:spcPts val="1200"/>
              </a:spcAft>
              <a:buFont typeface="Wingdings" panose="05000000000000000000" pitchFamily="2" charset="2"/>
              <a:buChar char="§"/>
            </a:pPr>
            <a:r>
              <a:rPr lang="en-US" sz="2800" b="0">
                <a:solidFill>
                  <a:schemeClr val="tx1"/>
                </a:solidFill>
              </a:rPr>
              <a:t>While </a:t>
            </a:r>
            <a:r>
              <a:rPr lang="en-US" sz="2800">
                <a:solidFill>
                  <a:schemeClr val="tx1"/>
                </a:solidFill>
              </a:rPr>
              <a:t>4-month regimens </a:t>
            </a:r>
            <a:r>
              <a:rPr lang="en-US" sz="2800" b="0">
                <a:solidFill>
                  <a:schemeClr val="tx1"/>
                </a:solidFill>
              </a:rPr>
              <a:t>represent a significant advancement in DS-TB treatment, they have certain limitations</a:t>
            </a:r>
          </a:p>
          <a:p>
            <a:pPr marL="457200" indent="-457200" algn="l">
              <a:spcAft>
                <a:spcPts val="1200"/>
              </a:spcAft>
              <a:buFont typeface="Wingdings" panose="05000000000000000000" pitchFamily="2" charset="2"/>
              <a:buChar char="§"/>
            </a:pPr>
            <a:r>
              <a:rPr lang="en-US" sz="2800">
                <a:solidFill>
                  <a:schemeClr val="tx1"/>
                </a:solidFill>
              </a:rPr>
              <a:t>For patients aged between 12 and 16 years</a:t>
            </a:r>
            <a:r>
              <a:rPr lang="en-US" sz="2800" b="0">
                <a:solidFill>
                  <a:schemeClr val="tx1"/>
                </a:solidFill>
              </a:rPr>
              <a:t>, it is essential to follow specific criteria when selecting the appropriate treatment regimen. </a:t>
            </a:r>
          </a:p>
          <a:p>
            <a:pPr marL="457200" indent="-457200" algn="l">
              <a:spcAft>
                <a:spcPts val="1200"/>
              </a:spcAft>
              <a:buFont typeface="Wingdings" panose="05000000000000000000" pitchFamily="2" charset="2"/>
              <a:buChar char="§"/>
            </a:pPr>
            <a:r>
              <a:rPr lang="en-US" sz="2800">
                <a:solidFill>
                  <a:schemeClr val="tx1"/>
                </a:solidFill>
                <a:latin typeface="Arial"/>
              </a:rPr>
              <a:t>Age, weight, duration, pill burden, severity of EPTB </a:t>
            </a:r>
            <a:r>
              <a:rPr lang="en-US" sz="2800" b="0">
                <a:solidFill>
                  <a:schemeClr val="tx1"/>
                </a:solidFill>
                <a:latin typeface="Arial"/>
              </a:rPr>
              <a:t>and other  considerations should guide the decision when opting for 4-months regimens.</a:t>
            </a:r>
            <a:endParaRPr lang="en-US" sz="2800" b="0">
              <a:solidFill>
                <a:schemeClr val="tx1"/>
              </a:solidFill>
            </a:endParaRPr>
          </a:p>
        </p:txBody>
      </p:sp>
      <p:sp>
        <p:nvSpPr>
          <p:cNvPr id="5" name="Footer Placeholder 1">
            <a:extLst>
              <a:ext uri="{FF2B5EF4-FFF2-40B4-BE49-F238E27FC236}">
                <a16:creationId xmlns:a16="http://schemas.microsoft.com/office/drawing/2014/main" id="{4F3EE9D3-DF27-FA12-3113-13E12A40F064}"/>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3154403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C3A17-3BBA-1B91-CD0E-9CFE40606686}"/>
              </a:ext>
            </a:extLst>
          </p:cNvPr>
          <p:cNvPicPr>
            <a:picLocks noChangeAspect="1"/>
          </p:cNvPicPr>
          <p:nvPr/>
        </p:nvPicPr>
        <p:blipFill>
          <a:blip r:embed="rId3"/>
          <a:stretch>
            <a:fillRect/>
          </a:stretch>
        </p:blipFill>
        <p:spPr>
          <a:xfrm>
            <a:off x="75163" y="32614"/>
            <a:ext cx="12041673" cy="6028477"/>
          </a:xfrm>
          <a:prstGeom prst="rect">
            <a:avLst/>
          </a:prstGeom>
        </p:spPr>
      </p:pic>
      <p:sp>
        <p:nvSpPr>
          <p:cNvPr id="7" name="Rectangle 6">
            <a:extLst>
              <a:ext uri="{FF2B5EF4-FFF2-40B4-BE49-F238E27FC236}">
                <a16:creationId xmlns:a16="http://schemas.microsoft.com/office/drawing/2014/main" id="{E3DF1C09-8568-B65C-38E7-6FC144FD5914}"/>
              </a:ext>
            </a:extLst>
          </p:cNvPr>
          <p:cNvSpPr/>
          <p:nvPr/>
        </p:nvSpPr>
        <p:spPr>
          <a:xfrm>
            <a:off x="20623" y="6351207"/>
            <a:ext cx="3550916" cy="501035"/>
          </a:xfrm>
          <a:prstGeom prst="rect">
            <a:avLst/>
          </a:prstGeom>
        </p:spPr>
        <p:txBody>
          <a:bodyPr wrap="square">
            <a:spAutoFit/>
          </a:bodyPr>
          <a:lstStyle/>
          <a:p>
            <a:pPr defTabSz="910897" fontAlgn="auto">
              <a:spcBef>
                <a:spcPts val="0"/>
              </a:spcBef>
              <a:spcAft>
                <a:spcPts val="0"/>
              </a:spcAft>
              <a:defRPr/>
            </a:pPr>
            <a:r>
              <a:rPr lang="fr-FR" sz="2656">
                <a:solidFill>
                  <a:srgbClr val="FF0000"/>
                </a:solidFill>
                <a:highlight>
                  <a:srgbClr val="C0C0C0"/>
                </a:highlight>
                <a:latin typeface="Calibri" panose="020F0502020204030204"/>
              </a:rPr>
              <a:t>https://tbksp.who.int</a:t>
            </a:r>
          </a:p>
        </p:txBody>
      </p:sp>
      <p:pic>
        <p:nvPicPr>
          <p:cNvPr id="12" name="Picture 11">
            <a:extLst>
              <a:ext uri="{FF2B5EF4-FFF2-40B4-BE49-F238E27FC236}">
                <a16:creationId xmlns:a16="http://schemas.microsoft.com/office/drawing/2014/main" id="{6B0C701C-A9DD-76EE-136B-82B7CA9CEB83}"/>
              </a:ext>
            </a:extLst>
          </p:cNvPr>
          <p:cNvPicPr>
            <a:picLocks noChangeAspect="1"/>
          </p:cNvPicPr>
          <p:nvPr/>
        </p:nvPicPr>
        <p:blipFill rotWithShape="1">
          <a:blip r:embed="rId4"/>
          <a:srcRect l="3842" t="1926" r="4783" b="2259"/>
          <a:stretch/>
        </p:blipFill>
        <p:spPr>
          <a:xfrm>
            <a:off x="6326484" y="3021044"/>
            <a:ext cx="1760904" cy="3739608"/>
          </a:xfrm>
          <a:prstGeom prst="rect">
            <a:avLst/>
          </a:prstGeom>
          <a:ln w="19050">
            <a:solidFill>
              <a:schemeClr val="bg1">
                <a:lumMod val="85000"/>
              </a:schemeClr>
            </a:solidFill>
          </a:ln>
        </p:spPr>
      </p:pic>
      <p:pic>
        <p:nvPicPr>
          <p:cNvPr id="3" name="Picture 2">
            <a:extLst>
              <a:ext uri="{FF2B5EF4-FFF2-40B4-BE49-F238E27FC236}">
                <a16:creationId xmlns:a16="http://schemas.microsoft.com/office/drawing/2014/main" id="{DF4AF24D-9F99-6F7E-844A-DFD43CBD0D2B}"/>
              </a:ext>
            </a:extLst>
          </p:cNvPr>
          <p:cNvPicPr>
            <a:picLocks noChangeAspect="1"/>
          </p:cNvPicPr>
          <p:nvPr/>
        </p:nvPicPr>
        <p:blipFill>
          <a:blip r:embed="rId5"/>
          <a:stretch>
            <a:fillRect/>
          </a:stretch>
        </p:blipFill>
        <p:spPr>
          <a:xfrm>
            <a:off x="10942464" y="5605511"/>
            <a:ext cx="1239225" cy="1239225"/>
          </a:xfrm>
          <a:prstGeom prst="rect">
            <a:avLst/>
          </a:prstGeom>
        </p:spPr>
      </p:pic>
    </p:spTree>
    <p:extLst>
      <p:ext uri="{BB962C8B-B14F-4D97-AF65-F5344CB8AC3E}">
        <p14:creationId xmlns:p14="http://schemas.microsoft.com/office/powerpoint/2010/main" val="2292768642"/>
      </p:ext>
    </p:extLst>
  </p:cSld>
  <p:clrMapOvr>
    <a:masterClrMapping/>
  </p:clrMapOvr>
  <mc:AlternateContent xmlns:mc="http://schemas.openxmlformats.org/markup-compatibility/2006" xmlns:p14="http://schemas.microsoft.com/office/powerpoint/2010/main">
    <mc:Choice Requires="p14">
      <p:transition p14:dur="0" advTm="49620"/>
    </mc:Choice>
    <mc:Fallback xmlns="">
      <p:transition advTm="4962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2025</a:t>
            </a:r>
          </a:p>
          <a:p>
            <a:endPar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err="1">
                <a:solidFill>
                  <a:schemeClr val="bg1"/>
                </a:solidFill>
                <a:latin typeface="Source Sans Pro" panose="020B0503030403020204" pitchFamily="34" charset="0"/>
                <a:ea typeface="Source Sans Pro" panose="020B0503030403020204" pitchFamily="34" charset="0"/>
                <a:cs typeface="+mn-lt"/>
              </a:rPr>
              <a:t>Appia</a:t>
            </a:r>
            <a:r>
              <a:rPr lang="en-US" sz="1000" b="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err="1">
                <a:solidFill>
                  <a:schemeClr val="bg1"/>
                </a:solidFill>
                <a:latin typeface="Source Sans Pro" panose="020B0503030403020204" pitchFamily="34" charset="0"/>
                <a:ea typeface="Source Sans Pro" panose="020B0503030403020204" pitchFamily="34" charset="0"/>
                <a:cs typeface="+mn-lt"/>
              </a:rPr>
              <a:t>tel</a:t>
            </a:r>
            <a:r>
              <a:rPr lang="en-US" sz="1000" b="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a:solidFill>
                  <a:schemeClr val="bg1"/>
                </a:solidFill>
                <a:latin typeface="Source Sans Pro" panose="020B0503030403020204" pitchFamily="34" charset="0"/>
                <a:ea typeface="Source Sans Pro" panose="020B0503030403020204" pitchFamily="34" charset="0"/>
                <a:cs typeface="+mn-lt"/>
              </a:rPr>
              <a:t>).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2EFE2E-9B04-4E5C-A3EC-7A937B2D111C}"/>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a:t>Module 4: Treatment and Care,  Chapter 1: Drug-susceptible tuberculosis treatment</a:t>
            </a:r>
            <a:endParaRPr lang="en-GB"/>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a:p>
        </p:txBody>
      </p:sp>
      <p:sp>
        <p:nvSpPr>
          <p:cNvPr id="12" name="TextBox 11">
            <a:extLst>
              <a:ext uri="{FF2B5EF4-FFF2-40B4-BE49-F238E27FC236}">
                <a16:creationId xmlns:a16="http://schemas.microsoft.com/office/drawing/2014/main" id="{D090501A-F986-6E94-E5C3-13D7CF62438D}"/>
              </a:ext>
            </a:extLst>
          </p:cNvPr>
          <p:cNvSpPr txBox="1"/>
          <p:nvPr/>
        </p:nvSpPr>
        <p:spPr>
          <a:xfrm>
            <a:off x="176464" y="1381348"/>
            <a:ext cx="9612265" cy="4708981"/>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000" b="1">
                <a:solidFill>
                  <a:schemeClr val="tx2"/>
                </a:solidFill>
                <a:latin typeface="Arial"/>
              </a:rPr>
              <a:t>Introductions &amp; Objectives</a:t>
            </a:r>
          </a:p>
          <a:p>
            <a:pPr marL="342900" indent="-342900">
              <a:spcAft>
                <a:spcPts val="1200"/>
              </a:spcAft>
              <a:buFont typeface="Wingdings" panose="05000000000000000000" pitchFamily="2" charset="2"/>
              <a:buChar char="§"/>
            </a:pPr>
            <a:r>
              <a:rPr lang="en-US" sz="2000" b="1">
                <a:solidFill>
                  <a:schemeClr val="tx2"/>
                </a:solidFill>
                <a:latin typeface="Arial"/>
              </a:rPr>
              <a:t>Methods used to update the guideline</a:t>
            </a:r>
          </a:p>
          <a:p>
            <a:pPr marL="342900" indent="-342900">
              <a:spcAft>
                <a:spcPts val="1200"/>
              </a:spcAft>
              <a:buFont typeface="Wingdings" panose="05000000000000000000" pitchFamily="2" charset="2"/>
              <a:buChar char="§"/>
            </a:pPr>
            <a:r>
              <a:rPr lang="en-US" sz="2000" b="1">
                <a:solidFill>
                  <a:schemeClr val="tx2"/>
                </a:solidFill>
                <a:latin typeface="Arial"/>
              </a:rPr>
              <a:t>Recommendations:</a:t>
            </a:r>
          </a:p>
          <a:p>
            <a:pPr marL="342900" indent="-342900">
              <a:spcAft>
                <a:spcPts val="1200"/>
              </a:spcAft>
              <a:buFont typeface="Wingdings" panose="05000000000000000000" pitchFamily="2" charset="2"/>
              <a:buChar char="ü"/>
            </a:pPr>
            <a:r>
              <a:rPr lang="en-US" sz="2000" b="1">
                <a:solidFill>
                  <a:srgbClr val="000000"/>
                </a:solidFill>
                <a:latin typeface="Arial"/>
              </a:rPr>
              <a:t>Treatment of drug-susceptible TB using 6-month regimen</a:t>
            </a:r>
          </a:p>
          <a:p>
            <a:pPr marL="342900" indent="-342900">
              <a:spcAft>
                <a:spcPts val="1200"/>
              </a:spcAft>
              <a:buFont typeface="Wingdings" panose="05000000000000000000" pitchFamily="2" charset="2"/>
              <a:buChar char="ü"/>
            </a:pPr>
            <a:r>
              <a:rPr lang="en-US" sz="2000">
                <a:solidFill>
                  <a:srgbClr val="000000"/>
                </a:solidFill>
                <a:latin typeface="Arial"/>
              </a:rPr>
              <a:t>Treatment of drug-susceptible TB using 4-month regimens </a:t>
            </a:r>
          </a:p>
          <a:p>
            <a:pPr marL="342900" indent="-342900">
              <a:spcAft>
                <a:spcPts val="1200"/>
              </a:spcAft>
              <a:buFont typeface="Wingdings" panose="05000000000000000000" pitchFamily="2" charset="2"/>
              <a:buChar char="ü"/>
            </a:pPr>
            <a:r>
              <a:rPr lang="en-US" sz="2000" b="1">
                <a:solidFill>
                  <a:srgbClr val="000000"/>
                </a:solidFill>
                <a:latin typeface="Arial"/>
              </a:rPr>
              <a:t>Drug-susceptible TB treatment and ART in PLHIV</a:t>
            </a:r>
          </a:p>
          <a:p>
            <a:pPr marL="342900" indent="-342900">
              <a:spcAft>
                <a:spcPts val="1200"/>
              </a:spcAft>
              <a:buFont typeface="Wingdings" panose="05000000000000000000" pitchFamily="2" charset="2"/>
              <a:buChar char="ü"/>
            </a:pPr>
            <a:r>
              <a:rPr lang="en-US" sz="2000" b="1">
                <a:solidFill>
                  <a:srgbClr val="000000"/>
                </a:solidFill>
                <a:latin typeface="Arial"/>
              </a:rPr>
              <a:t>The use of adjuvant steroids in the treatment of TB meningitis &amp; pericarditis</a:t>
            </a:r>
          </a:p>
          <a:p>
            <a:pPr marL="342900" indent="-342900">
              <a:spcAft>
                <a:spcPts val="1200"/>
              </a:spcAft>
              <a:buFont typeface="Wingdings" panose="05000000000000000000" pitchFamily="2" charset="2"/>
              <a:buChar char="§"/>
            </a:pPr>
            <a:r>
              <a:rPr lang="en-US" sz="2000" b="1">
                <a:solidFill>
                  <a:schemeClr val="tx2"/>
                </a:solidFill>
                <a:latin typeface="Arial"/>
              </a:rPr>
              <a:t>Research priorities</a:t>
            </a:r>
          </a:p>
          <a:p>
            <a:pPr marL="342900" indent="-342900">
              <a:spcAft>
                <a:spcPts val="1200"/>
              </a:spcAft>
              <a:buFont typeface="Wingdings" panose="05000000000000000000" pitchFamily="2" charset="2"/>
              <a:buChar char="§"/>
            </a:pPr>
            <a:r>
              <a:rPr lang="en-US" sz="2000" b="1">
                <a:solidFill>
                  <a:schemeClr val="tx2"/>
                </a:solidFill>
                <a:latin typeface="Arial"/>
              </a:rPr>
              <a:t>Annex. Summary of changes in policy of DS-TB since 2010 &amp; mapping of recommendations</a:t>
            </a:r>
          </a:p>
        </p:txBody>
      </p:sp>
      <p:pic>
        <p:nvPicPr>
          <p:cNvPr id="5" name="Picture 4">
            <a:extLst>
              <a:ext uri="{FF2B5EF4-FFF2-40B4-BE49-F238E27FC236}">
                <a16:creationId xmlns:a16="http://schemas.microsoft.com/office/drawing/2014/main" id="{7BFBE609-CB60-6EDA-C557-1A76D1206CF1}"/>
              </a:ext>
            </a:extLst>
          </p:cNvPr>
          <p:cNvPicPr>
            <a:picLocks noChangeAspect="1"/>
          </p:cNvPicPr>
          <p:nvPr/>
        </p:nvPicPr>
        <p:blipFill>
          <a:blip r:embed="rId3"/>
          <a:stretch>
            <a:fillRect/>
          </a:stretch>
        </p:blipFill>
        <p:spPr>
          <a:xfrm>
            <a:off x="9587392" y="1686964"/>
            <a:ext cx="2240679" cy="3159356"/>
          </a:xfrm>
          <a:prstGeom prst="rect">
            <a:avLst/>
          </a:prstGeom>
          <a:ln w="38100">
            <a:solidFill>
              <a:schemeClr val="bg1"/>
            </a:solidFill>
          </a:ln>
        </p:spPr>
      </p:pic>
      <p:sp>
        <p:nvSpPr>
          <p:cNvPr id="6" name="Title 20">
            <a:extLst>
              <a:ext uri="{FF2B5EF4-FFF2-40B4-BE49-F238E27FC236}">
                <a16:creationId xmlns:a16="http://schemas.microsoft.com/office/drawing/2014/main" id="{DAB8E7E2-8778-2DA4-E234-FE2DF4F74A16}"/>
              </a:ext>
            </a:extLst>
          </p:cNvPr>
          <p:cNvSpPr txBox="1">
            <a:spLocks/>
          </p:cNvSpPr>
          <p:nvPr/>
        </p:nvSpPr>
        <p:spPr>
          <a:xfrm>
            <a:off x="288286" y="101869"/>
            <a:ext cx="733367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2025 guidelines DS-TB chapter (1)</a:t>
            </a:r>
          </a:p>
        </p:txBody>
      </p:sp>
      <p:sp>
        <p:nvSpPr>
          <p:cNvPr id="3" name="Rectangle 2">
            <a:extLst>
              <a:ext uri="{FF2B5EF4-FFF2-40B4-BE49-F238E27FC236}">
                <a16:creationId xmlns:a16="http://schemas.microsoft.com/office/drawing/2014/main" id="{4066EC54-1FD2-D1FC-69E7-EDD20963BFED}"/>
              </a:ext>
            </a:extLst>
          </p:cNvPr>
          <p:cNvSpPr/>
          <p:nvPr/>
        </p:nvSpPr>
        <p:spPr>
          <a:xfrm>
            <a:off x="9582113" y="4983863"/>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https://tbksp.who.int/en/node/2951</a:t>
            </a:r>
          </a:p>
        </p:txBody>
      </p:sp>
      <p:pic>
        <p:nvPicPr>
          <p:cNvPr id="7" name="Picture 6">
            <a:extLst>
              <a:ext uri="{FF2B5EF4-FFF2-40B4-BE49-F238E27FC236}">
                <a16:creationId xmlns:a16="http://schemas.microsoft.com/office/drawing/2014/main" id="{3C055A03-88E6-1F53-4906-90B2B4D4DD1A}"/>
              </a:ext>
            </a:extLst>
          </p:cNvPr>
          <p:cNvPicPr>
            <a:picLocks noChangeAspect="1"/>
          </p:cNvPicPr>
          <p:nvPr/>
        </p:nvPicPr>
        <p:blipFill>
          <a:blip r:embed="rId4"/>
          <a:stretch>
            <a:fillRect/>
          </a:stretch>
        </p:blipFill>
        <p:spPr>
          <a:xfrm>
            <a:off x="11092484" y="930"/>
            <a:ext cx="1099516" cy="1099516"/>
          </a:xfrm>
          <a:prstGeom prst="rect">
            <a:avLst/>
          </a:prstGeom>
        </p:spPr>
      </p:pic>
    </p:spTree>
    <p:extLst>
      <p:ext uri="{BB962C8B-B14F-4D97-AF65-F5344CB8AC3E}">
        <p14:creationId xmlns:p14="http://schemas.microsoft.com/office/powerpoint/2010/main" val="165022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3354A7-F786-4718-AE98-86E264011A34}"/>
              </a:ext>
            </a:extLst>
          </p:cNvPr>
          <p:cNvSpPr/>
          <p:nvPr/>
        </p:nvSpPr>
        <p:spPr>
          <a:xfrm>
            <a:off x="235494" y="806879"/>
            <a:ext cx="8864605" cy="5632311"/>
          </a:xfrm>
          <a:prstGeom prst="rect">
            <a:avLst/>
          </a:prstGeom>
        </p:spPr>
        <p:txBody>
          <a:bodyPr wrap="square" lIns="91440" tIns="45720" rIns="91440" bIns="45720" anchor="t">
            <a:spAutoFit/>
          </a:bodyPr>
          <a:lstStyle/>
          <a:p>
            <a:pPr algn="just"/>
            <a:r>
              <a:rPr lang="en-US" sz="2400">
                <a:solidFill>
                  <a:schemeClr val="tx1">
                    <a:lumMod val="95000"/>
                    <a:lumOff val="5000"/>
                  </a:schemeClr>
                </a:solidFill>
                <a:latin typeface="+mj-lt"/>
                <a:ea typeface="Source Sans Pro" panose="020B0503030403020204" pitchFamily="34" charset="0"/>
                <a:cs typeface="Calibri" panose="020F0502020204030204" pitchFamily="34" charset="0"/>
              </a:rPr>
              <a:t>There are 11 DS-TB treatment recommendations </a:t>
            </a:r>
          </a:p>
          <a:p>
            <a:pPr algn="just"/>
            <a:r>
              <a:rPr lang="en-US" sz="2400">
                <a:solidFill>
                  <a:schemeClr val="tx1">
                    <a:lumMod val="95000"/>
                    <a:lumOff val="5000"/>
                  </a:schemeClr>
                </a:solidFill>
                <a:latin typeface="+mj-lt"/>
                <a:cs typeface="Calibri" panose="020F0502020204030204" pitchFamily="34" charset="0"/>
              </a:rPr>
              <a:t>in the 2025 update</a:t>
            </a:r>
            <a:r>
              <a:rPr lang="en-US" sz="2400" b="0">
                <a:solidFill>
                  <a:schemeClr val="tx1">
                    <a:lumMod val="95000"/>
                    <a:lumOff val="5000"/>
                  </a:schemeClr>
                </a:solidFill>
                <a:latin typeface="+mj-lt"/>
                <a:cs typeface="Calibri" panose="020F0502020204030204" pitchFamily="34" charset="0"/>
              </a:rPr>
              <a:t>:</a:t>
            </a:r>
          </a:p>
          <a:p>
            <a:pPr algn="just"/>
            <a:endParaRPr lang="en-US" sz="2400" b="0">
              <a:solidFill>
                <a:schemeClr val="tx1">
                  <a:lumMod val="95000"/>
                  <a:lumOff val="5000"/>
                </a:schemeClr>
              </a:solidFill>
              <a:latin typeface="+mj-lt"/>
              <a:cs typeface="Calibri" panose="020F0502020204030204" pitchFamily="34" charset="0"/>
            </a:endParaRPr>
          </a:p>
          <a:p>
            <a:pPr marL="342900" indent="-342900">
              <a:buFont typeface="Wingdings" panose="05000000000000000000" pitchFamily="2" charset="2"/>
              <a:buChar char="q"/>
            </a:pPr>
            <a:r>
              <a:rPr lang="en-US" sz="2400" b="0">
                <a:solidFill>
                  <a:schemeClr val="tx1">
                    <a:lumMod val="95000"/>
                    <a:lumOff val="5000"/>
                  </a:schemeClr>
                </a:solidFill>
                <a:latin typeface="+mj-lt"/>
                <a:cs typeface="Calibri" panose="020F0502020204030204" pitchFamily="34" charset="0"/>
              </a:rPr>
              <a:t> The 4-month regimen for people aged 12 years or older with drug-susceptible pulmonary TB </a:t>
            </a:r>
          </a:p>
          <a:p>
            <a:pPr marL="342900" indent="-342900">
              <a:buFont typeface="Wingdings" panose="05000000000000000000" pitchFamily="2" charset="2"/>
              <a:buChar char="q"/>
            </a:pPr>
            <a:r>
              <a:rPr lang="en-US" sz="2400" b="0">
                <a:solidFill>
                  <a:schemeClr val="tx1">
                    <a:lumMod val="95000"/>
                    <a:lumOff val="5000"/>
                  </a:schemeClr>
                </a:solidFill>
                <a:latin typeface="+mj-lt"/>
                <a:cs typeface="Calibri" panose="020F0502020204030204" pitchFamily="34" charset="0"/>
              </a:rPr>
              <a:t> The 4-month regimen for children and adolescents between 3 months and 16 years of age with non-severe TB</a:t>
            </a:r>
          </a:p>
          <a:p>
            <a:pPr algn="just"/>
            <a:endParaRPr lang="en-US" sz="2400" b="0">
              <a:solidFill>
                <a:schemeClr val="tx1">
                  <a:lumMod val="95000"/>
                  <a:lumOff val="5000"/>
                </a:schemeClr>
              </a:solidFill>
              <a:latin typeface="+mj-lt"/>
              <a:cs typeface="Calibri" panose="020F0502020204030204" pitchFamily="34" charset="0"/>
            </a:endParaRPr>
          </a:p>
          <a:p>
            <a:pPr marL="342900" indent="-342900" algn="just">
              <a:buFont typeface="Wingdings" panose="05000000000000000000" pitchFamily="2" charset="2"/>
              <a:buChar char="§"/>
            </a:pPr>
            <a:r>
              <a:rPr lang="en-US" sz="2400" u="sng">
                <a:solidFill>
                  <a:schemeClr val="tx1">
                    <a:lumMod val="95000"/>
                    <a:lumOff val="5000"/>
                  </a:schemeClr>
                </a:solidFill>
                <a:latin typeface="+mj-lt"/>
                <a:cs typeface="Calibri" panose="020F0502020204030204" pitchFamily="34" charset="0"/>
              </a:rPr>
              <a:t>5 recommendations</a:t>
            </a:r>
            <a:r>
              <a:rPr lang="en-US" sz="2400">
                <a:solidFill>
                  <a:schemeClr val="tx1">
                    <a:lumMod val="95000"/>
                    <a:lumOff val="5000"/>
                  </a:schemeClr>
                </a:solidFill>
                <a:latin typeface="+mj-lt"/>
                <a:cs typeface="Calibri" panose="020F0502020204030204" pitchFamily="34" charset="0"/>
              </a:rPr>
              <a:t> </a:t>
            </a:r>
            <a:r>
              <a:rPr lang="en-US" sz="2400" b="0">
                <a:solidFill>
                  <a:schemeClr val="tx1">
                    <a:lumMod val="95000"/>
                    <a:lumOff val="5000"/>
                  </a:schemeClr>
                </a:solidFill>
                <a:latin typeface="+mj-lt"/>
                <a:cs typeface="Calibri" panose="020F0502020204030204" pitchFamily="34" charset="0"/>
              </a:rPr>
              <a:t>for treatment of drug-susceptible TB using 6-month regimen</a:t>
            </a:r>
          </a:p>
          <a:p>
            <a:pPr marL="342900" indent="-342900" algn="just">
              <a:buFont typeface="Wingdings" panose="05000000000000000000" pitchFamily="2" charset="2"/>
              <a:buChar char="§"/>
            </a:pPr>
            <a:r>
              <a:rPr lang="en-US" sz="2400" u="sng">
                <a:solidFill>
                  <a:schemeClr val="tx1">
                    <a:lumMod val="95000"/>
                    <a:lumOff val="5000"/>
                  </a:schemeClr>
                </a:solidFill>
                <a:latin typeface="+mj-lt"/>
                <a:cs typeface="Calibri" panose="020F0502020204030204" pitchFamily="34" charset="0"/>
              </a:rPr>
              <a:t>2 recommendations</a:t>
            </a:r>
            <a:r>
              <a:rPr lang="en-US" sz="2400">
                <a:solidFill>
                  <a:schemeClr val="tx1">
                    <a:lumMod val="95000"/>
                    <a:lumOff val="5000"/>
                  </a:schemeClr>
                </a:solidFill>
                <a:latin typeface="+mj-lt"/>
                <a:cs typeface="Calibri" panose="020F0502020204030204" pitchFamily="34" charset="0"/>
              </a:rPr>
              <a:t> </a:t>
            </a:r>
            <a:r>
              <a:rPr lang="en-US" sz="2400" b="0">
                <a:solidFill>
                  <a:schemeClr val="tx1">
                    <a:lumMod val="95000"/>
                    <a:lumOff val="5000"/>
                  </a:schemeClr>
                </a:solidFill>
                <a:latin typeface="+mj-lt"/>
                <a:cs typeface="Calibri" panose="020F0502020204030204" pitchFamily="34" charset="0"/>
              </a:rPr>
              <a:t>for drug-susceptible TB treatment and antiretroviral therapy (ART) in people living with HIV</a:t>
            </a:r>
          </a:p>
          <a:p>
            <a:pPr marL="342900" indent="-342900" algn="just">
              <a:buFont typeface="Wingdings" panose="05000000000000000000" pitchFamily="2" charset="2"/>
              <a:buChar char="§"/>
            </a:pPr>
            <a:r>
              <a:rPr lang="en-US" sz="2400" u="sng">
                <a:solidFill>
                  <a:schemeClr val="tx1">
                    <a:lumMod val="95000"/>
                    <a:lumOff val="5000"/>
                  </a:schemeClr>
                </a:solidFill>
                <a:latin typeface="+mj-lt"/>
                <a:cs typeface="Calibri" panose="020F0502020204030204" pitchFamily="34" charset="0"/>
              </a:rPr>
              <a:t>2 recommendations</a:t>
            </a:r>
            <a:r>
              <a:rPr lang="en-US" sz="2400">
                <a:solidFill>
                  <a:schemeClr val="tx1">
                    <a:lumMod val="95000"/>
                    <a:lumOff val="5000"/>
                  </a:schemeClr>
                </a:solidFill>
                <a:latin typeface="+mj-lt"/>
                <a:cs typeface="Calibri" panose="020F0502020204030204" pitchFamily="34" charset="0"/>
              </a:rPr>
              <a:t> </a:t>
            </a:r>
            <a:r>
              <a:rPr lang="en-US" sz="2400" b="0">
                <a:solidFill>
                  <a:schemeClr val="tx1">
                    <a:lumMod val="95000"/>
                    <a:lumOff val="5000"/>
                  </a:schemeClr>
                </a:solidFill>
                <a:latin typeface="+mj-lt"/>
                <a:cs typeface="Calibri" panose="020F0502020204030204" pitchFamily="34" charset="0"/>
              </a:rPr>
              <a:t>on the use of adjuvant steroids for the treatment of TB pericarditis and meningitis</a:t>
            </a:r>
          </a:p>
          <a:p>
            <a:pPr marL="466725" algn="just"/>
            <a:endParaRPr lang="en-US" sz="2400" b="0" kern="0">
              <a:solidFill>
                <a:schemeClr val="tx1">
                  <a:lumMod val="95000"/>
                  <a:lumOff val="5000"/>
                </a:schemeClr>
              </a:solidFill>
              <a:latin typeface="+mj-lt"/>
              <a:ea typeface="Source Sans Pro" panose="020B0503030403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3</a:t>
            </a:fld>
            <a:endParaRPr lang="en-GB"/>
          </a:p>
        </p:txBody>
      </p:sp>
      <p:sp>
        <p:nvSpPr>
          <p:cNvPr id="2" name="Footer Placeholder 1">
            <a:extLst>
              <a:ext uri="{FF2B5EF4-FFF2-40B4-BE49-F238E27FC236}">
                <a16:creationId xmlns:a16="http://schemas.microsoft.com/office/drawing/2014/main" id="{D1757C75-FC33-A709-7606-E43F8AD28ED2}"/>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
        <p:nvSpPr>
          <p:cNvPr id="5" name="Title 20">
            <a:extLst>
              <a:ext uri="{FF2B5EF4-FFF2-40B4-BE49-F238E27FC236}">
                <a16:creationId xmlns:a16="http://schemas.microsoft.com/office/drawing/2014/main" id="{65DCBC51-A06B-B2AD-18CE-2302777AFDF6}"/>
              </a:ext>
            </a:extLst>
          </p:cNvPr>
          <p:cNvSpPr txBox="1">
            <a:spLocks/>
          </p:cNvSpPr>
          <p:nvPr/>
        </p:nvSpPr>
        <p:spPr>
          <a:xfrm>
            <a:off x="288286" y="101869"/>
            <a:ext cx="733367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2025 guidelines DS-TB chapter (2)</a:t>
            </a:r>
          </a:p>
        </p:txBody>
      </p:sp>
      <p:sp>
        <p:nvSpPr>
          <p:cNvPr id="8" name="TextBox 7">
            <a:extLst>
              <a:ext uri="{FF2B5EF4-FFF2-40B4-BE49-F238E27FC236}">
                <a16:creationId xmlns:a16="http://schemas.microsoft.com/office/drawing/2014/main" id="{CAB4C1BB-B68E-9707-C0C0-E54E85EA65A6}"/>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11" name="Picture 10">
            <a:extLst>
              <a:ext uri="{FF2B5EF4-FFF2-40B4-BE49-F238E27FC236}">
                <a16:creationId xmlns:a16="http://schemas.microsoft.com/office/drawing/2014/main" id="{9E96F6EB-1630-3FC7-7246-8A058396D1BE}"/>
              </a:ext>
            </a:extLst>
          </p:cNvPr>
          <p:cNvPicPr>
            <a:picLocks noChangeAspect="1"/>
          </p:cNvPicPr>
          <p:nvPr/>
        </p:nvPicPr>
        <p:blipFill>
          <a:blip r:embed="rId3"/>
          <a:stretch>
            <a:fillRect/>
          </a:stretch>
        </p:blipFill>
        <p:spPr>
          <a:xfrm>
            <a:off x="9587392" y="1686964"/>
            <a:ext cx="2240679" cy="3159356"/>
          </a:xfrm>
          <a:prstGeom prst="rect">
            <a:avLst/>
          </a:prstGeom>
          <a:ln w="38100">
            <a:solidFill>
              <a:schemeClr val="bg1"/>
            </a:solidFill>
          </a:ln>
        </p:spPr>
      </p:pic>
      <p:sp>
        <p:nvSpPr>
          <p:cNvPr id="3" name="Rectangle 2">
            <a:extLst>
              <a:ext uri="{FF2B5EF4-FFF2-40B4-BE49-F238E27FC236}">
                <a16:creationId xmlns:a16="http://schemas.microsoft.com/office/drawing/2014/main" id="{B629CA8E-A00C-5136-89E3-C4C23E0D39D1}"/>
              </a:ext>
            </a:extLst>
          </p:cNvPr>
          <p:cNvSpPr/>
          <p:nvPr/>
        </p:nvSpPr>
        <p:spPr>
          <a:xfrm>
            <a:off x="9582113" y="4993100"/>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https://tbksp.who.int/en/node/2951</a:t>
            </a:r>
          </a:p>
        </p:txBody>
      </p:sp>
      <p:pic>
        <p:nvPicPr>
          <p:cNvPr id="6" name="Picture 5">
            <a:extLst>
              <a:ext uri="{FF2B5EF4-FFF2-40B4-BE49-F238E27FC236}">
                <a16:creationId xmlns:a16="http://schemas.microsoft.com/office/drawing/2014/main" id="{D10D6ECE-8480-23AD-6CEA-65D85756A716}"/>
              </a:ext>
            </a:extLst>
          </p:cNvPr>
          <p:cNvPicPr>
            <a:picLocks noChangeAspect="1"/>
          </p:cNvPicPr>
          <p:nvPr/>
        </p:nvPicPr>
        <p:blipFill>
          <a:blip r:embed="rId4"/>
          <a:stretch>
            <a:fillRect/>
          </a:stretch>
        </p:blipFill>
        <p:spPr>
          <a:xfrm>
            <a:off x="11092484" y="10167"/>
            <a:ext cx="1099516" cy="1099516"/>
          </a:xfrm>
          <a:prstGeom prst="rect">
            <a:avLst/>
          </a:prstGeom>
        </p:spPr>
      </p:pic>
    </p:spTree>
    <p:extLst>
      <p:ext uri="{BB962C8B-B14F-4D97-AF65-F5344CB8AC3E}">
        <p14:creationId xmlns:p14="http://schemas.microsoft.com/office/powerpoint/2010/main" val="328131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4</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Background</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522513" y="864783"/>
            <a:ext cx="978709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712">
              <a:buNone/>
              <a:defRPr/>
            </a:pPr>
            <a:r>
              <a:rPr lang="en-US" sz="2800">
                <a:solidFill>
                  <a:srgbClr val="FF0000"/>
                </a:solidFill>
                <a:ea typeface="+mj-ea"/>
                <a:cs typeface="+mj-cs"/>
              </a:rPr>
              <a:t>New</a:t>
            </a:r>
            <a:r>
              <a:rPr lang="en-US" sz="2800" b="1" cap="all">
                <a:solidFill>
                  <a:srgbClr val="FF0000"/>
                </a:solidFill>
                <a:ea typeface="Arial Narrow" charset="0"/>
                <a:cs typeface="Arial Narrow" charset="0"/>
              </a:rPr>
              <a:t> </a:t>
            </a:r>
            <a:r>
              <a:rPr lang="en-US" sz="2800">
                <a:solidFill>
                  <a:srgbClr val="FF0000"/>
                </a:solidFill>
                <a:ea typeface="+mj-ea"/>
                <a:cs typeface="+mj-cs"/>
              </a:rPr>
              <a:t>developments </a:t>
            </a:r>
            <a:r>
              <a:rPr lang="en-US" sz="2800">
                <a:solidFill>
                  <a:schemeClr val="tx2"/>
                </a:solidFill>
                <a:ea typeface="+mj-ea"/>
                <a:cs typeface="+mj-cs"/>
              </a:rPr>
              <a:t>in 2022: Guidelines</a:t>
            </a:r>
          </a:p>
        </p:txBody>
      </p:sp>
      <p:sp>
        <p:nvSpPr>
          <p:cNvPr id="9" name="TextBox 8">
            <a:extLst>
              <a:ext uri="{FF2B5EF4-FFF2-40B4-BE49-F238E27FC236}">
                <a16:creationId xmlns:a16="http://schemas.microsoft.com/office/drawing/2014/main" id="{F94CC8E6-2B85-C893-E6FE-2C0E3654C378}"/>
              </a:ext>
            </a:extLst>
          </p:cNvPr>
          <p:cNvSpPr txBox="1"/>
          <p:nvPr/>
        </p:nvSpPr>
        <p:spPr>
          <a:xfrm>
            <a:off x="805507" y="2744467"/>
            <a:ext cx="1219189" cy="419987"/>
          </a:xfrm>
          <a:prstGeom prst="rect">
            <a:avLst/>
          </a:prstGeom>
          <a:noFill/>
        </p:spPr>
        <p:txBody>
          <a:bodyPr wrap="square" rtlCol="0">
            <a:spAutoFit/>
          </a:bodyPr>
          <a:lstStyle/>
          <a:p>
            <a:r>
              <a:rPr lang="en-US" sz="2129" b="1">
                <a:solidFill>
                  <a:srgbClr val="FF0000"/>
                </a:solidFill>
                <a:latin typeface="Arial"/>
              </a:rPr>
              <a:t>DS-TB</a:t>
            </a:r>
          </a:p>
        </p:txBody>
      </p:sp>
      <p:sp>
        <p:nvSpPr>
          <p:cNvPr id="4" name="Rectangle: Rounded Corners 3">
            <a:extLst>
              <a:ext uri="{FF2B5EF4-FFF2-40B4-BE49-F238E27FC236}">
                <a16:creationId xmlns:a16="http://schemas.microsoft.com/office/drawing/2014/main" id="{491175BC-83DD-C8FE-AE59-0BC27FF146F2}"/>
              </a:ext>
            </a:extLst>
          </p:cNvPr>
          <p:cNvSpPr/>
          <p:nvPr/>
        </p:nvSpPr>
        <p:spPr>
          <a:xfrm>
            <a:off x="2344834" y="2147586"/>
            <a:ext cx="1857889" cy="1703446"/>
          </a:xfrm>
          <a:prstGeom prst="roundRect">
            <a:avLst/>
          </a:prstGeom>
          <a:noFill/>
          <a:ln w="50800" cap="flat" cmpd="sng" algn="ctr">
            <a:solidFill>
              <a:srgbClr val="FF0000"/>
            </a:solidFill>
            <a:prstDash val="solid"/>
          </a:ln>
          <a:effectLst/>
        </p:spPr>
        <p:txBody>
          <a:bodyPr rtlCol="0" anchor="ctr"/>
          <a:lstStyle/>
          <a:p>
            <a:pPr algn="ctr" defTabSz="608350">
              <a:defRPr/>
            </a:pPr>
            <a:r>
              <a:rPr lang="en-US" sz="1597" kern="0">
                <a:solidFill>
                  <a:srgbClr val="000000"/>
                </a:solidFill>
                <a:latin typeface="Arial"/>
              </a:rPr>
              <a:t>DS-TB guidelines 2021 (update)</a:t>
            </a:r>
          </a:p>
        </p:txBody>
      </p:sp>
      <p:sp>
        <p:nvSpPr>
          <p:cNvPr id="10" name="Speech Bubble: Rectangle with Corners Rounded 9">
            <a:extLst>
              <a:ext uri="{FF2B5EF4-FFF2-40B4-BE49-F238E27FC236}">
                <a16:creationId xmlns:a16="http://schemas.microsoft.com/office/drawing/2014/main" id="{BEAC0734-6495-D70B-48D6-AFF587FA65ED}"/>
              </a:ext>
            </a:extLst>
          </p:cNvPr>
          <p:cNvSpPr/>
          <p:nvPr/>
        </p:nvSpPr>
        <p:spPr>
          <a:xfrm>
            <a:off x="6128239" y="1662413"/>
            <a:ext cx="5117123" cy="2751325"/>
          </a:xfrm>
          <a:prstGeom prst="wedgeRoundRectCallout">
            <a:avLst>
              <a:gd name="adj1" fmla="val -86009"/>
              <a:gd name="adj2" fmla="val -3240"/>
              <a:gd name="adj3" fmla="val 16667"/>
            </a:avLst>
          </a:prstGeom>
          <a:noFill/>
          <a:ln w="41275" cap="flat" cmpd="sng" algn="ctr">
            <a:solidFill>
              <a:srgbClr val="FFC000"/>
            </a:solidFill>
            <a:prstDash val="solid"/>
          </a:ln>
          <a:effectLst/>
        </p:spPr>
        <p:txBody>
          <a:bodyPr rtlCol="0" anchor="ctr"/>
          <a:lstStyle/>
          <a:p>
            <a:pPr marL="190109" indent="-190109" defTabSz="608350">
              <a:spcBef>
                <a:spcPts val="600"/>
              </a:spcBef>
              <a:spcAft>
                <a:spcPts val="600"/>
              </a:spcAft>
              <a:buFont typeface="Arial" panose="020B0604020202020204" pitchFamily="34" charset="0"/>
              <a:buChar char="•"/>
              <a:defRPr/>
            </a:pPr>
            <a:r>
              <a:rPr lang="en-US" sz="1597" kern="0">
                <a:solidFill>
                  <a:srgbClr val="000000"/>
                </a:solidFill>
              </a:rPr>
              <a:t>4-month 2HPMZ/2HPM regimen </a:t>
            </a:r>
          </a:p>
          <a:p>
            <a:pPr marL="190109" indent="-190109" defTabSz="608350">
              <a:spcBef>
                <a:spcPts val="600"/>
              </a:spcBef>
              <a:spcAft>
                <a:spcPts val="600"/>
              </a:spcAft>
              <a:buFont typeface="Arial" panose="020B0604020202020204" pitchFamily="34" charset="0"/>
              <a:buChar char="•"/>
              <a:defRPr/>
            </a:pPr>
            <a:r>
              <a:rPr lang="en-US" sz="1597" kern="0">
                <a:solidFill>
                  <a:srgbClr val="000000"/>
                </a:solidFill>
              </a:rPr>
              <a:t>4-month 2HRZE/2HR regimen for children</a:t>
            </a:r>
          </a:p>
          <a:p>
            <a:pPr marL="190109" indent="-190109" defTabSz="608350">
              <a:spcBef>
                <a:spcPts val="600"/>
              </a:spcBef>
              <a:spcAft>
                <a:spcPts val="600"/>
              </a:spcAft>
              <a:buFont typeface="Arial" panose="020B0604020202020204" pitchFamily="34" charset="0"/>
              <a:buChar char="•"/>
              <a:defRPr/>
            </a:pPr>
            <a:r>
              <a:rPr lang="en-US" sz="1597" kern="0">
                <a:solidFill>
                  <a:srgbClr val="000000"/>
                </a:solidFill>
              </a:rPr>
              <a:t>Consolidating all recommendations on DS-TB (2021)</a:t>
            </a:r>
          </a:p>
        </p:txBody>
      </p:sp>
      <p:sp>
        <p:nvSpPr>
          <p:cNvPr id="6" name="Footer Placeholder 1">
            <a:extLst>
              <a:ext uri="{FF2B5EF4-FFF2-40B4-BE49-F238E27FC236}">
                <a16:creationId xmlns:a16="http://schemas.microsoft.com/office/drawing/2014/main" id="{EEA16441-F130-78B8-4A92-597224045DF3}"/>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335953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40676" y="162809"/>
            <a:ext cx="9574824" cy="976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kern="0">
                <a:solidFill>
                  <a:schemeClr val="bg1"/>
                </a:solidFill>
                <a:latin typeface="Source Sans Pro"/>
                <a:ea typeface="Source Sans Pro"/>
                <a:cs typeface="Calibri"/>
              </a:rPr>
              <a:t>Evidence: 4-month  2HPMZ/2 HPM</a:t>
            </a:r>
            <a:r>
              <a:rPr lang="en-US" sz="2400" kern="0">
                <a:solidFill>
                  <a:schemeClr val="bg1"/>
                </a:solidFill>
                <a:latin typeface="Source Sans Pro"/>
                <a:cs typeface="Calibri"/>
              </a:rPr>
              <a:t>: Data and studies considered</a:t>
            </a:r>
          </a:p>
          <a:p>
            <a:pPr algn="l"/>
            <a:endParaRPr lang="en-US" sz="2400"/>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 y="1018149"/>
            <a:ext cx="11957538" cy="690076"/>
          </a:xfrm>
        </p:spPr>
        <p:txBody>
          <a:bodyPr>
            <a:normAutofit fontScale="850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14350" indent="-514350">
              <a:spcBef>
                <a:spcPts val="0"/>
              </a:spcBef>
              <a:buFontTx/>
              <a:buAutoNum type="arabicPeriod"/>
            </a:pPr>
            <a:r>
              <a:rPr lang="en-AU" sz="2800" kern="0">
                <a:solidFill>
                  <a:srgbClr val="FF0000"/>
                </a:solidFill>
              </a:rPr>
              <a:t>Study31/A5349 : </a:t>
            </a:r>
            <a:r>
              <a:rPr lang="en-US" sz="2800" kern="0">
                <a:solidFill>
                  <a:srgbClr val="FF0000"/>
                </a:solidFill>
              </a:rPr>
              <a:t>A randomized, open-label, controlled phase 3 clinical trial</a:t>
            </a:r>
            <a:endParaRPr lang="en-AU" sz="2800" kern="0">
              <a:solidFill>
                <a:srgbClr val="FF0000"/>
              </a:solidFill>
            </a:endParaRP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5</a:t>
            </a:fld>
            <a:endParaRPr lang="en-GB"/>
          </a:p>
        </p:txBody>
      </p:sp>
      <p:sp>
        <p:nvSpPr>
          <p:cNvPr id="6" name="Rectangle 5">
            <a:extLst>
              <a:ext uri="{FF2B5EF4-FFF2-40B4-BE49-F238E27FC236}">
                <a16:creationId xmlns:a16="http://schemas.microsoft.com/office/drawing/2014/main" id="{A2903B8F-B00D-0C6A-9326-2CCFED194FD5}"/>
              </a:ext>
            </a:extLst>
          </p:cNvPr>
          <p:cNvSpPr/>
          <p:nvPr/>
        </p:nvSpPr>
        <p:spPr>
          <a:xfrm>
            <a:off x="225287" y="1611038"/>
            <a:ext cx="11820176" cy="4421147"/>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FF0000"/>
                </a:solidFill>
                <a:effectLst/>
                <a:uLnTx/>
                <a:uFillTx/>
                <a:latin typeface="+mn-lt"/>
                <a:ea typeface="+mn-ea"/>
                <a:cs typeface="+mn-cs"/>
              </a:rPr>
              <a:t>A recent phase III trial ‘’Study 31’’ (TBTC study 31/ACTG A5349, or S31/A5349) </a:t>
            </a:r>
            <a:r>
              <a:rPr kumimoji="0" lang="en-US" sz="2000" b="0" i="0" u="none" strike="noStrike" kern="1200" cap="none" spc="0" normalizeH="0" baseline="0" noProof="0">
                <a:ln>
                  <a:noFill/>
                </a:ln>
                <a:solidFill>
                  <a:prstClr val="black"/>
                </a:solidFill>
                <a:effectLst/>
                <a:uLnTx/>
                <a:uFillTx/>
                <a:latin typeface="+mn-lt"/>
                <a:ea typeface="+mn-ea"/>
                <a:cs typeface="+mn-cs"/>
              </a:rPr>
              <a:t>assessed the safety and efficacy of two 4-month regimens for the treatment of DS-TB.</a:t>
            </a: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 </a:t>
            </a:r>
            <a:r>
              <a:rPr kumimoji="0" lang="en-US" sz="2000" b="0" i="0" u="none" strike="noStrike" kern="1200" cap="none" spc="0" normalizeH="0" baseline="0" noProof="0">
                <a:ln>
                  <a:noFill/>
                </a:ln>
                <a:solidFill>
                  <a:srgbClr val="FF0000"/>
                </a:solidFill>
                <a:effectLst/>
                <a:uLnTx/>
                <a:uFillTx/>
                <a:latin typeface="+mn-lt"/>
                <a:ea typeface="+mn-lt"/>
                <a:cs typeface="Calibri" panose="020F0502020204030204"/>
              </a:rPr>
              <a:t>A total of 2 516 patients from 13 countries </a:t>
            </a:r>
            <a:r>
              <a:rPr kumimoji="0" lang="en-US" sz="2000" b="0" i="0" u="none" strike="noStrike" kern="1200" cap="none" spc="0" normalizeH="0" baseline="0" noProof="0">
                <a:ln>
                  <a:noFill/>
                </a:ln>
                <a:solidFill>
                  <a:prstClr val="black"/>
                </a:solidFill>
                <a:effectLst/>
                <a:uLnTx/>
                <a:uFillTx/>
                <a:latin typeface="+mn-lt"/>
                <a:ea typeface="+mn-lt"/>
                <a:cs typeface="Calibri" panose="020F0502020204030204"/>
              </a:rPr>
              <a:t>(in Brazil, China, Haiti, India, Kenya, Malawi, Peru, South Africa, Thailand, Uganda, USA, Viet Nam and Zimbabwe) were randomly assigned to the treatment regimen.</a:t>
            </a: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FF0000"/>
                </a:solidFill>
                <a:effectLst/>
                <a:uLnTx/>
                <a:uFillTx/>
                <a:latin typeface="+mn-lt"/>
                <a:ea typeface="+mn-ea"/>
                <a:cs typeface="+mn-cs"/>
              </a:rPr>
              <a:t>Study 31 is the first and only phase III trial demonstrated the noninferiority </a:t>
            </a:r>
            <a:r>
              <a:rPr kumimoji="0" lang="en-US" sz="2000" b="0" i="0" u="none" strike="noStrike" kern="1200" cap="none" spc="0" normalizeH="0" baseline="0" noProof="0">
                <a:ln>
                  <a:noFill/>
                </a:ln>
                <a:solidFill>
                  <a:prstClr val="black"/>
                </a:solidFill>
                <a:effectLst/>
                <a:uLnTx/>
                <a:uFillTx/>
                <a:latin typeface="+mn-lt"/>
                <a:ea typeface="+mn-ea"/>
                <a:cs typeface="+mn-cs"/>
              </a:rPr>
              <a:t>of the 4-month regimen for treatment of DS-TB when compared to the standard of care</a:t>
            </a: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FF0000"/>
                </a:solidFill>
                <a:effectLst/>
                <a:uLnTx/>
                <a:uFillTx/>
                <a:latin typeface="+mn-lt"/>
                <a:ea typeface="+mn-ea"/>
                <a:cs typeface="+mn-cs"/>
              </a:rPr>
              <a:t>There was little or no difference in all-cause mortality and adverse events </a:t>
            </a:r>
            <a:r>
              <a:rPr kumimoji="0" lang="en-US" sz="2000" b="0" i="0" u="none" strike="noStrike" kern="1200" cap="none" spc="0" normalizeH="0" baseline="0" noProof="0">
                <a:ln>
                  <a:noFill/>
                </a:ln>
                <a:solidFill>
                  <a:prstClr val="black"/>
                </a:solidFill>
                <a:effectLst/>
                <a:uLnTx/>
                <a:uFillTx/>
                <a:latin typeface="+mn-lt"/>
                <a:ea typeface="+mn-ea"/>
                <a:cs typeface="+mn-cs"/>
              </a:rPr>
              <a:t>during treatment – a slight increase in retention on treatment was noted in the rifapentine-moxifloxacin arm.</a:t>
            </a:r>
            <a:endParaRPr kumimoji="0" lang="en-US" sz="2000" b="0" i="0" u="none" strike="noStrike" kern="1200" cap="none" spc="0" normalizeH="0" baseline="0" noProof="0">
              <a:ln>
                <a:noFill/>
              </a:ln>
              <a:solidFill>
                <a:prstClr val="black"/>
              </a:solidFill>
              <a:effectLst/>
              <a:uLnTx/>
              <a:uFillTx/>
              <a:latin typeface="+mn-lt"/>
              <a:ea typeface="+mn-ea"/>
              <a:cs typeface="Calibri"/>
            </a:endParaRPr>
          </a:p>
        </p:txBody>
      </p:sp>
      <p:sp>
        <p:nvSpPr>
          <p:cNvPr id="7" name="Footer Placeholder 1">
            <a:extLst>
              <a:ext uri="{FF2B5EF4-FFF2-40B4-BE49-F238E27FC236}">
                <a16:creationId xmlns:a16="http://schemas.microsoft.com/office/drawing/2014/main" id="{A0902DF2-425C-2DDD-5FF9-E676A70C1DC5}"/>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158639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40676" y="162809"/>
            <a:ext cx="9574824" cy="976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kern="0">
                <a:solidFill>
                  <a:schemeClr val="bg1"/>
                </a:solidFill>
                <a:latin typeface="Source Sans Pro"/>
                <a:ea typeface="Source Sans Pro"/>
                <a:cs typeface="Calibri"/>
              </a:rPr>
              <a:t>Evidence: 4-month  2HRZ(E)/2 HR</a:t>
            </a:r>
            <a:r>
              <a:rPr lang="en-US" sz="2400" kern="0">
                <a:solidFill>
                  <a:schemeClr val="bg1"/>
                </a:solidFill>
                <a:latin typeface="Source Sans Pro"/>
                <a:cs typeface="Calibri"/>
              </a:rPr>
              <a:t>: Data and studies considered</a:t>
            </a:r>
          </a:p>
          <a:p>
            <a:pPr algn="l"/>
            <a:endParaRPr lang="en-US" sz="2400"/>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 y="1018149"/>
            <a:ext cx="11957538" cy="690076"/>
          </a:xfrm>
        </p:spPr>
        <p:txBody>
          <a:bodyPr lIns="91440" tIns="45720" rIns="91440" bIns="45720" anchor="t">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0"/>
              </a:spcBef>
            </a:pPr>
            <a:r>
              <a:rPr lang="en-AU" sz="2800" kern="0">
                <a:solidFill>
                  <a:srgbClr val="FF0000"/>
                </a:solidFill>
              </a:rPr>
              <a:t>2. SHINE trial : </a:t>
            </a:r>
            <a:r>
              <a:rPr lang="en-US" sz="2800" kern="0">
                <a:solidFill>
                  <a:srgbClr val="FF0000"/>
                </a:solidFill>
              </a:rPr>
              <a:t>Shorter treatment for non-severe tuberculosis</a:t>
            </a:r>
            <a:endParaRPr lang="en-AU" sz="2800" kern="0">
              <a:solidFill>
                <a:srgbClr val="FF0000"/>
              </a:solidFill>
            </a:endParaRP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6</a:t>
            </a:fld>
            <a:endParaRPr lang="en-GB"/>
          </a:p>
        </p:txBody>
      </p:sp>
      <p:sp>
        <p:nvSpPr>
          <p:cNvPr id="6" name="Rectangle 5">
            <a:extLst>
              <a:ext uri="{FF2B5EF4-FFF2-40B4-BE49-F238E27FC236}">
                <a16:creationId xmlns:a16="http://schemas.microsoft.com/office/drawing/2014/main" id="{A2903B8F-B00D-0C6A-9326-2CCFED194FD5}"/>
              </a:ext>
            </a:extLst>
          </p:cNvPr>
          <p:cNvSpPr/>
          <p:nvPr/>
        </p:nvSpPr>
        <p:spPr>
          <a:xfrm>
            <a:off x="273000" y="1621137"/>
            <a:ext cx="11820176" cy="4536563"/>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200000"/>
              </a:lnSpc>
              <a:spcBef>
                <a:spcPts val="0"/>
              </a:spcBef>
              <a:spcAft>
                <a:spcPts val="600"/>
              </a:spcAft>
              <a:buClrTx/>
              <a:buSzTx/>
              <a:buFont typeface="Wingdings" panose="05000000000000000000" pitchFamily="2" charset="2"/>
              <a:buChar char="§"/>
              <a:tabLst/>
              <a:defRPr/>
            </a:pPr>
            <a:r>
              <a:rPr lang="en-US" sz="2000" b="0" i="0">
                <a:solidFill>
                  <a:srgbClr val="FF0000"/>
                </a:solidFill>
                <a:effectLst/>
                <a:latin typeface="+mn-lt"/>
                <a:cs typeface="+mn-cs"/>
              </a:rPr>
              <a:t>S</a:t>
            </a:r>
            <a:r>
              <a:rPr lang="en-US" sz="2000" b="0">
                <a:solidFill>
                  <a:srgbClr val="FF0000"/>
                </a:solidFill>
                <a:latin typeface="+mn-lt"/>
                <a:cs typeface="+mn-cs"/>
              </a:rPr>
              <a:t>horter treatment for non-severe tuberculosis in African and Indian children </a:t>
            </a:r>
            <a:r>
              <a:rPr lang="en-US" sz="2000" b="0">
                <a:solidFill>
                  <a:prstClr val="black"/>
                </a:solidFill>
                <a:latin typeface="+mn-lt"/>
                <a:cs typeface="+mn-cs"/>
              </a:rPr>
              <a:t>(SHINE), </a:t>
            </a:r>
            <a:r>
              <a:rPr kumimoji="0" lang="en-US" sz="2000" b="0" i="0" u="none" strike="noStrike" kern="1200" cap="none" spc="0" normalizeH="0" baseline="0" noProof="0">
                <a:ln>
                  <a:noFill/>
                </a:ln>
                <a:solidFill>
                  <a:prstClr val="black"/>
                </a:solidFill>
                <a:effectLst/>
                <a:uLnTx/>
                <a:uFillTx/>
                <a:latin typeface="+mn-lt"/>
                <a:ea typeface="+mn-ea"/>
                <a:cs typeface="+mn-cs"/>
              </a:rPr>
              <a:t>phase 3 randomized trial evaluated </a:t>
            </a:r>
            <a:r>
              <a:rPr kumimoji="0" lang="en-US" sz="2000" b="0" i="0" u="none" strike="noStrike" kern="1200" cap="none" spc="0" normalizeH="0" baseline="0" noProof="0">
                <a:ln>
                  <a:noFill/>
                </a:ln>
                <a:solidFill>
                  <a:schemeClr val="tx1"/>
                </a:solidFill>
                <a:effectLst/>
                <a:uLnTx/>
                <a:uFillTx/>
                <a:latin typeface="+mn-lt"/>
                <a:ea typeface="+mn-ea"/>
                <a:cs typeface="+mn-cs"/>
              </a:rPr>
              <a:t>duration of </a:t>
            </a:r>
            <a:r>
              <a:rPr lang="en-US" sz="2000" b="0">
                <a:solidFill>
                  <a:schemeClr val="tx1"/>
                </a:solidFill>
                <a:latin typeface="+mn-lt"/>
              </a:rPr>
              <a:t>TB treatment in children with non-severe DS-TB</a:t>
            </a:r>
            <a:r>
              <a:rPr kumimoji="0" lang="en-US" sz="2000" b="0" i="0" u="none" strike="noStrike" kern="1200" cap="none" spc="0" normalizeH="0" baseline="0" noProof="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200000"/>
              </a:lnSpc>
              <a:spcBef>
                <a:spcPts val="0"/>
              </a:spcBef>
              <a:spcAft>
                <a:spcPts val="600"/>
              </a:spcAft>
              <a:buClrTx/>
              <a:buSzTx/>
              <a:buFont typeface="Wingdings" panose="05000000000000000000" pitchFamily="2" charset="2"/>
              <a:buChar char="§"/>
              <a:tabLst/>
              <a:defRPr/>
            </a:pPr>
            <a:r>
              <a:rPr lang="en-US" sz="2000" b="0">
                <a:solidFill>
                  <a:prstClr val="black"/>
                </a:solidFill>
                <a:latin typeface="+mn-lt"/>
                <a:ea typeface="+mn-lt"/>
                <a:cs typeface="Calibri" panose="020F0502020204030204"/>
              </a:rPr>
              <a:t>The trial showed that a </a:t>
            </a:r>
            <a:r>
              <a:rPr lang="en-US" sz="2000" b="0">
                <a:solidFill>
                  <a:srgbClr val="FF0000"/>
                </a:solidFill>
                <a:latin typeface="+mn-lt"/>
                <a:ea typeface="+mn-lt"/>
                <a:cs typeface="Calibri" panose="020F0502020204030204"/>
              </a:rPr>
              <a:t>4-month treatment regimen</a:t>
            </a:r>
            <a:r>
              <a:rPr lang="en-US" sz="2000" b="0">
                <a:solidFill>
                  <a:prstClr val="black"/>
                </a:solidFill>
                <a:latin typeface="+mn-lt"/>
                <a:ea typeface="+mn-lt"/>
                <a:cs typeface="Calibri" panose="020F0502020204030204"/>
              </a:rPr>
              <a:t>, </a:t>
            </a:r>
            <a:r>
              <a:rPr lang="en-US" sz="2000" b="0">
                <a:solidFill>
                  <a:srgbClr val="FF0000"/>
                </a:solidFill>
                <a:latin typeface="+mn-lt"/>
                <a:ea typeface="+mn-lt"/>
                <a:cs typeface="Calibri" panose="020F0502020204030204"/>
              </a:rPr>
              <a:t>2HRZ(E)/2HR, was non-inferior </a:t>
            </a:r>
            <a:r>
              <a:rPr lang="en-US" sz="2000" b="0">
                <a:solidFill>
                  <a:prstClr val="black"/>
                </a:solidFill>
                <a:latin typeface="+mn-lt"/>
                <a:ea typeface="+mn-lt"/>
                <a:cs typeface="Calibri" panose="020F0502020204030204"/>
              </a:rPr>
              <a:t>to the standard 6-month regimen (2HRZ(E)/4HR).</a:t>
            </a:r>
          </a:p>
          <a:p>
            <a:pPr marL="342900" marR="0" lvl="0" indent="-342900" defTabSz="914400" rtl="0" eaLnBrk="1" fontAlgn="auto" latinLnBrk="0" hangingPunct="1">
              <a:lnSpc>
                <a:spcPct val="200000"/>
              </a:lnSpc>
              <a:spcBef>
                <a:spcPts val="0"/>
              </a:spcBef>
              <a:spcAft>
                <a:spcPts val="600"/>
              </a:spcAft>
              <a:buClrTx/>
              <a:buSzTx/>
              <a:buFont typeface="Wingdings" panose="05000000000000000000" pitchFamily="2" charset="2"/>
              <a:buChar char="ü"/>
              <a:tabLst/>
              <a:defRPr/>
            </a:pPr>
            <a:r>
              <a:rPr lang="en-US" sz="2000" b="0">
                <a:solidFill>
                  <a:srgbClr val="FF0000"/>
                </a:solidFill>
                <a:latin typeface="+mn-lt"/>
                <a:ea typeface="+mn-lt"/>
                <a:cs typeface="Calibri" panose="020F0502020204030204"/>
              </a:rPr>
              <a:t>Experimental regimen</a:t>
            </a:r>
            <a:r>
              <a:rPr lang="en-US" sz="2000" b="0">
                <a:solidFill>
                  <a:prstClr val="black"/>
                </a:solidFill>
                <a:latin typeface="+mn-lt"/>
                <a:ea typeface="+mn-lt"/>
                <a:cs typeface="Calibri" panose="020F0502020204030204"/>
              </a:rPr>
              <a:t>: 4-months (16 weeks) of TB treatment using WHO-recommended pediatric doses. </a:t>
            </a:r>
          </a:p>
          <a:p>
            <a:pPr marL="342900" marR="0" lvl="0" indent="-342900" defTabSz="914400" rtl="0" eaLnBrk="1" fontAlgn="auto" latinLnBrk="0" hangingPunct="1">
              <a:lnSpc>
                <a:spcPct val="200000"/>
              </a:lnSpc>
              <a:spcBef>
                <a:spcPts val="0"/>
              </a:spcBef>
              <a:spcAft>
                <a:spcPts val="600"/>
              </a:spcAft>
              <a:buClrTx/>
              <a:buSzTx/>
              <a:buFont typeface="Wingdings" panose="05000000000000000000" pitchFamily="2" charset="2"/>
              <a:buChar char="ü"/>
              <a:tabLst/>
              <a:defRPr/>
            </a:pPr>
            <a:r>
              <a:rPr lang="en-US" sz="2000" b="0">
                <a:solidFill>
                  <a:srgbClr val="FF0000"/>
                </a:solidFill>
                <a:latin typeface="+mn-lt"/>
                <a:ea typeface="+mn-lt"/>
                <a:cs typeface="Calibri" panose="020F0502020204030204"/>
              </a:rPr>
              <a:t>Comparator</a:t>
            </a:r>
            <a:r>
              <a:rPr lang="en-US" sz="2000" b="0">
                <a:solidFill>
                  <a:prstClr val="black"/>
                </a:solidFill>
                <a:latin typeface="+mn-lt"/>
                <a:ea typeface="+mn-lt"/>
                <a:cs typeface="Calibri" panose="020F0502020204030204"/>
              </a:rPr>
              <a:t>: 6 months (24 weeks) of treatment using WHO-recommended pediatric doses</a:t>
            </a:r>
            <a:endParaRPr kumimoji="0" lang="en-US" sz="2000" b="0" i="0" u="none" strike="noStrike" kern="1200" cap="none" spc="0" normalizeH="0" baseline="0" noProof="0">
              <a:ln>
                <a:noFill/>
              </a:ln>
              <a:solidFill>
                <a:prstClr val="black"/>
              </a:solidFill>
              <a:effectLst/>
              <a:uLnTx/>
              <a:uFillTx/>
              <a:latin typeface="+mn-lt"/>
              <a:ea typeface="+mn-ea"/>
              <a:cs typeface="Calibri"/>
            </a:endParaRPr>
          </a:p>
        </p:txBody>
      </p:sp>
      <p:sp>
        <p:nvSpPr>
          <p:cNvPr id="7" name="Footer Placeholder 1">
            <a:extLst>
              <a:ext uri="{FF2B5EF4-FFF2-40B4-BE49-F238E27FC236}">
                <a16:creationId xmlns:a16="http://schemas.microsoft.com/office/drawing/2014/main" id="{456EECC3-5FB4-B8D1-9950-380CA8E7F403}"/>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365349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7</a:t>
            </a:fld>
            <a:endParaRPr lang="en-GB"/>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1500785"/>
            <a:ext cx="11881320" cy="1508105"/>
          </a:xfrm>
          <a:prstGeom prst="rect">
            <a:avLst/>
          </a:prstGeom>
          <a:noFill/>
        </p:spPr>
        <p:txBody>
          <a:bodyPr wrap="square">
            <a:spAutoFit/>
          </a:bodyPr>
          <a:lstStyle/>
          <a:p>
            <a:pPr algn="just"/>
            <a:r>
              <a:rPr lang="en-US" sz="2400" b="1" kern="0">
                <a:solidFill>
                  <a:srgbClr val="FF0000"/>
                </a:solidFill>
              </a:rPr>
              <a:t>Recommendation 1: </a:t>
            </a:r>
            <a:r>
              <a:rPr lang="en-US" sz="2400" b="1">
                <a:solidFill>
                  <a:schemeClr val="tx1"/>
                </a:solidFill>
              </a:rPr>
              <a:t>New patients with pulmonary TB should receive a regimen containing 6 months of rifampicin: 2HRZE/4HR</a:t>
            </a:r>
          </a:p>
          <a:p>
            <a:pPr algn="just"/>
            <a:endParaRPr lang="en-US" sz="2000" b="1">
              <a:solidFill>
                <a:schemeClr val="tx2"/>
              </a:solidFill>
            </a:endParaRPr>
          </a:p>
          <a:p>
            <a:r>
              <a:rPr lang="en-US" sz="2400" b="1">
                <a:solidFill>
                  <a:schemeClr val="tx2"/>
                </a:solidFill>
              </a:rPr>
              <a:t> </a:t>
            </a:r>
            <a:r>
              <a:rPr lang="en-US" sz="2400" b="0">
                <a:solidFill>
                  <a:schemeClr val="tx2"/>
                </a:solidFill>
              </a:rPr>
              <a:t>(</a:t>
            </a:r>
            <a:r>
              <a:rPr lang="en-US" sz="2400" b="0" i="1">
                <a:solidFill>
                  <a:schemeClr val="tx2"/>
                </a:solidFill>
              </a:rPr>
              <a:t>strong recommendation, high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586854" y="926461"/>
            <a:ext cx="9985170"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Treatment of DS-TB using 6-month regimen</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3124874"/>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335360" y="3575134"/>
            <a:ext cx="11737304" cy="2534027"/>
          </a:xfrm>
          <a:prstGeom prst="rect">
            <a:avLst/>
          </a:prstGeom>
          <a:noFill/>
        </p:spPr>
        <p:txBody>
          <a:bodyPr wrap="square">
            <a:spAutoFit/>
          </a:bodyPr>
          <a:lstStyle/>
          <a:p>
            <a:pPr marL="342900" indent="-342900" algn="l">
              <a:lnSpc>
                <a:spcPct val="150000"/>
              </a:lnSpc>
              <a:buFont typeface="Wingdings" panose="05000000000000000000" pitchFamily="2" charset="2"/>
              <a:buChar char="v"/>
            </a:pPr>
            <a:r>
              <a:rPr lang="en-US" sz="1800" b="0">
                <a:solidFill>
                  <a:schemeClr val="tx1"/>
                </a:solidFill>
              </a:rPr>
              <a:t>A: The recommendation also applies to extrapulmonary TB – except TB of the central nervous system, bone or joint for which some expert groups suggest longer therapy. </a:t>
            </a:r>
          </a:p>
          <a:p>
            <a:pPr marL="342900" indent="-342900" algn="l">
              <a:lnSpc>
                <a:spcPct val="150000"/>
              </a:lnSpc>
              <a:buFont typeface="Wingdings" panose="05000000000000000000" pitchFamily="2" charset="2"/>
              <a:buChar char="v"/>
            </a:pPr>
            <a:r>
              <a:rPr lang="en-US" sz="1800" b="0">
                <a:solidFill>
                  <a:schemeClr val="tx1"/>
                </a:solidFill>
              </a:rPr>
              <a:t>B: WHO recommends that national TB control </a:t>
            </a:r>
            <a:r>
              <a:rPr lang="en-US" sz="1800" b="0" err="1">
                <a:solidFill>
                  <a:schemeClr val="tx1"/>
                </a:solidFill>
              </a:rPr>
              <a:t>programmes</a:t>
            </a:r>
            <a:r>
              <a:rPr lang="en-US" sz="1800" b="0">
                <a:solidFill>
                  <a:schemeClr val="tx1"/>
                </a:solidFill>
              </a:rPr>
              <a:t> provide supervision and support for all TB patients in order to ensure completion of the full course of therapy. </a:t>
            </a:r>
          </a:p>
          <a:p>
            <a:pPr marL="342900" indent="-342900" algn="l">
              <a:lnSpc>
                <a:spcPct val="150000"/>
              </a:lnSpc>
              <a:buFont typeface="Wingdings" panose="05000000000000000000" pitchFamily="2" charset="2"/>
              <a:buChar char="v"/>
            </a:pPr>
            <a:r>
              <a:rPr lang="en-US" sz="1800" b="0">
                <a:solidFill>
                  <a:schemeClr val="tx1"/>
                </a:solidFill>
              </a:rPr>
              <a:t>C: WHO recommends drug resistance surveys (or surveillance) for monitoring the impact of the treatment </a:t>
            </a:r>
            <a:r>
              <a:rPr lang="en-US" sz="1800" b="0" err="1">
                <a:solidFill>
                  <a:schemeClr val="tx1"/>
                </a:solidFill>
              </a:rPr>
              <a:t>programme</a:t>
            </a:r>
            <a:r>
              <a:rPr lang="en-US" sz="1800" b="0">
                <a:solidFill>
                  <a:schemeClr val="tx1"/>
                </a:solidFill>
              </a:rPr>
              <a:t>, as well as for designing standard regimens.</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Footer Placeholder 1">
            <a:extLst>
              <a:ext uri="{FF2B5EF4-FFF2-40B4-BE49-F238E27FC236}">
                <a16:creationId xmlns:a16="http://schemas.microsoft.com/office/drawing/2014/main" id="{C28EADB9-9741-7C56-BE7F-0503E2E510D2}"/>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Tree>
    <p:extLst>
      <p:ext uri="{BB962C8B-B14F-4D97-AF65-F5344CB8AC3E}">
        <p14:creationId xmlns:p14="http://schemas.microsoft.com/office/powerpoint/2010/main" val="50544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586854" y="1067979"/>
            <a:ext cx="9985170"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Treatment of DS-TB using 6-month regimen</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graphicFrame>
        <p:nvGraphicFramePr>
          <p:cNvPr id="5" name="Content Placeholder 2">
            <a:extLst>
              <a:ext uri="{FF2B5EF4-FFF2-40B4-BE49-F238E27FC236}">
                <a16:creationId xmlns:a16="http://schemas.microsoft.com/office/drawing/2014/main" id="{C59926A0-CFB6-C952-BFE0-0E6293844CF2}"/>
              </a:ext>
            </a:extLst>
          </p:cNvPr>
          <p:cNvGraphicFramePr>
            <a:graphicFrameLocks/>
          </p:cNvGraphicFramePr>
          <p:nvPr>
            <p:extLst>
              <p:ext uri="{D42A27DB-BD31-4B8C-83A1-F6EECF244321}">
                <p14:modId xmlns:p14="http://schemas.microsoft.com/office/powerpoint/2010/main" val="2608587315"/>
              </p:ext>
            </p:extLst>
          </p:nvPr>
        </p:nvGraphicFramePr>
        <p:xfrm>
          <a:off x="923191" y="1642381"/>
          <a:ext cx="9886323" cy="480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99FADB93-AE30-D22A-8013-F041AD3F455F}"/>
              </a:ext>
            </a:extLst>
          </p:cNvPr>
          <p:cNvSpPr>
            <a:spLocks noGrp="1"/>
          </p:cNvSpPr>
          <p:nvPr>
            <p:ph type="ftr" sz="quarter" idx="11"/>
          </p:nvPr>
        </p:nvSpPr>
        <p:spPr>
          <a:xfrm>
            <a:off x="1794294" y="6442610"/>
            <a:ext cx="7333673" cy="365125"/>
          </a:xfrm>
        </p:spPr>
        <p:txBody>
          <a:bodyPr/>
          <a:lstStyle/>
          <a:p>
            <a:r>
              <a:rPr lang="en-US"/>
              <a:t>Module 4: Treatment and Care,  Chapter 1: Drug-susceptible tuberculosis treatment</a:t>
            </a:r>
            <a:endParaRPr lang="en-GB"/>
          </a:p>
        </p:txBody>
      </p:sp>
      <p:sp>
        <p:nvSpPr>
          <p:cNvPr id="3" name="Slide Number Placeholder 2">
            <a:extLst>
              <a:ext uri="{FF2B5EF4-FFF2-40B4-BE49-F238E27FC236}">
                <a16:creationId xmlns:a16="http://schemas.microsoft.com/office/drawing/2014/main" id="{44679231-7420-A384-D027-CA0307C9E99F}"/>
              </a:ext>
            </a:extLst>
          </p:cNvPr>
          <p:cNvSpPr>
            <a:spLocks noGrp="1"/>
          </p:cNvSpPr>
          <p:nvPr>
            <p:ph type="sldNum" sz="quarter" idx="12"/>
          </p:nvPr>
        </p:nvSpPr>
        <p:spPr/>
        <p:txBody>
          <a:bodyPr/>
          <a:lstStyle/>
          <a:p>
            <a:fld id="{92E002D6-D190-45E2-A289-FEFF1EC166F2}" type="slidenum">
              <a:rPr lang="en-GB" smtClean="0"/>
              <a:pPr/>
              <a:t>8</a:t>
            </a:fld>
            <a:endParaRPr lang="en-GB"/>
          </a:p>
        </p:txBody>
      </p:sp>
    </p:spTree>
    <p:extLst>
      <p:ext uri="{BB962C8B-B14F-4D97-AF65-F5344CB8AC3E}">
        <p14:creationId xmlns:p14="http://schemas.microsoft.com/office/powerpoint/2010/main" val="3923440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2.xml><?xml version="1.0" encoding="utf-8"?>
<ds:datastoreItem xmlns:ds="http://schemas.openxmlformats.org/officeDocument/2006/customXml" ds:itemID="{8A9E55D6-C984-445D-92A5-4B33909271C9}">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f8c85f46-e179-4fb0-999e-8f9eba6b9bf3"/>
    <ds:schemaRef ds:uri="d0340059-c5c5-4a5c-a0a1-ae2add8af47d"/>
    <ds:schemaRef ds:uri="http://purl.org/dc/dcmitype/"/>
  </ds:schemaRefs>
</ds:datastoreItem>
</file>

<file path=customXml/itemProps3.xml><?xml version="1.0" encoding="utf-8"?>
<ds:datastoreItem xmlns:ds="http://schemas.openxmlformats.org/officeDocument/2006/customXml" ds:itemID="{641159D4-E3CA-4F7F-BBD7-DBBE9E45E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0059-c5c5-4a5c-a0a1-ae2add8af47d"/>
    <ds:schemaRef ds:uri="f8c85f46-e179-4fb0-999e-8f9eba6b9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TotalTime>
  <Words>3037</Words>
  <Application>Microsoft Office PowerPoint</Application>
  <PresentationFormat>Widescreen</PresentationFormat>
  <Paragraphs>306</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Arvo</vt:lpstr>
      <vt:lpstr>Calibri</vt:lpstr>
      <vt:lpstr>Source Sans Pro</vt:lpstr>
      <vt:lpstr>Wingdings</vt: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Dennis Falzon</cp:lastModifiedBy>
  <cp:revision>1</cp:revision>
  <dcterms:created xsi:type="dcterms:W3CDTF">2009-12-04T13:45:37Z</dcterms:created>
  <dcterms:modified xsi:type="dcterms:W3CDTF">2025-04-17T07:19:23Z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