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bookmarkIdSeed="2">
  <p:sldMasterIdLst>
    <p:sldMasterId id="2147483978" r:id="rId4"/>
  </p:sldMasterIdLst>
  <p:notesMasterIdLst>
    <p:notesMasterId r:id="rId34"/>
  </p:notesMasterIdLst>
  <p:handoutMasterIdLst>
    <p:handoutMasterId r:id="rId35"/>
  </p:handoutMasterIdLst>
  <p:sldIdLst>
    <p:sldId id="3494" r:id="rId5"/>
    <p:sldId id="3518" r:id="rId6"/>
    <p:sldId id="3495" r:id="rId7"/>
    <p:sldId id="3516" r:id="rId8"/>
    <p:sldId id="3578" r:id="rId9"/>
    <p:sldId id="3579" r:id="rId10"/>
    <p:sldId id="3577" r:id="rId11"/>
    <p:sldId id="3499" r:id="rId12"/>
    <p:sldId id="3496" r:id="rId13"/>
    <p:sldId id="3497" r:id="rId14"/>
    <p:sldId id="3498" r:id="rId15"/>
    <p:sldId id="3508" r:id="rId16"/>
    <p:sldId id="3574" r:id="rId17"/>
    <p:sldId id="3575" r:id="rId18"/>
    <p:sldId id="3565" r:id="rId19"/>
    <p:sldId id="3570" r:id="rId20"/>
    <p:sldId id="3566" r:id="rId21"/>
    <p:sldId id="3567" r:id="rId22"/>
    <p:sldId id="3568" r:id="rId23"/>
    <p:sldId id="3571" r:id="rId24"/>
    <p:sldId id="3548" r:id="rId25"/>
    <p:sldId id="3549" r:id="rId26"/>
    <p:sldId id="3550" r:id="rId27"/>
    <p:sldId id="3551" r:id="rId28"/>
    <p:sldId id="3573" r:id="rId29"/>
    <p:sldId id="3564" r:id="rId30"/>
    <p:sldId id="3513" r:id="rId31"/>
    <p:sldId id="3493" r:id="rId32"/>
    <p:sldId id="1767" r:id="rId33"/>
  </p:sldIdLst>
  <p:sldSz cx="12192000" cy="6858000"/>
  <p:notesSz cx="7315200" cy="9601200"/>
  <p:defaultTextStyle>
    <a:defPPr>
      <a:defRPr lang="en-US"/>
    </a:defPPr>
    <a:lvl1pPr algn="l" rtl="0" fontAlgn="base">
      <a:spcBef>
        <a:spcPct val="0"/>
      </a:spcBef>
      <a:spcAft>
        <a:spcPct val="0"/>
      </a:spcAft>
      <a:defRPr sz="3900" b="1" kern="1200">
        <a:solidFill>
          <a:srgbClr val="000066"/>
        </a:solidFill>
        <a:latin typeface="Arial" pitchFamily="34" charset="0"/>
        <a:ea typeface="+mn-ea"/>
        <a:cs typeface="Arial" pitchFamily="34" charset="0"/>
      </a:defRPr>
    </a:lvl1pPr>
    <a:lvl2pPr marL="457200" algn="l" rtl="0" fontAlgn="base">
      <a:spcBef>
        <a:spcPct val="0"/>
      </a:spcBef>
      <a:spcAft>
        <a:spcPct val="0"/>
      </a:spcAft>
      <a:defRPr sz="3900" b="1" kern="1200">
        <a:solidFill>
          <a:srgbClr val="000066"/>
        </a:solidFill>
        <a:latin typeface="Arial" pitchFamily="34" charset="0"/>
        <a:ea typeface="+mn-ea"/>
        <a:cs typeface="Arial" pitchFamily="34" charset="0"/>
      </a:defRPr>
    </a:lvl2pPr>
    <a:lvl3pPr marL="914400" algn="l" rtl="0" fontAlgn="base">
      <a:spcBef>
        <a:spcPct val="0"/>
      </a:spcBef>
      <a:spcAft>
        <a:spcPct val="0"/>
      </a:spcAft>
      <a:defRPr sz="3900" b="1" kern="1200">
        <a:solidFill>
          <a:srgbClr val="000066"/>
        </a:solidFill>
        <a:latin typeface="Arial" pitchFamily="34" charset="0"/>
        <a:ea typeface="+mn-ea"/>
        <a:cs typeface="Arial" pitchFamily="34" charset="0"/>
      </a:defRPr>
    </a:lvl3pPr>
    <a:lvl4pPr marL="1371600" algn="l" rtl="0" fontAlgn="base">
      <a:spcBef>
        <a:spcPct val="0"/>
      </a:spcBef>
      <a:spcAft>
        <a:spcPct val="0"/>
      </a:spcAft>
      <a:defRPr sz="3900" b="1" kern="1200">
        <a:solidFill>
          <a:srgbClr val="000066"/>
        </a:solidFill>
        <a:latin typeface="Arial" pitchFamily="34" charset="0"/>
        <a:ea typeface="+mn-ea"/>
        <a:cs typeface="Arial" pitchFamily="34" charset="0"/>
      </a:defRPr>
    </a:lvl4pPr>
    <a:lvl5pPr marL="1828800" algn="l" rtl="0" fontAlgn="base">
      <a:spcBef>
        <a:spcPct val="0"/>
      </a:spcBef>
      <a:spcAft>
        <a:spcPct val="0"/>
      </a:spcAft>
      <a:defRPr sz="3900" b="1" kern="1200">
        <a:solidFill>
          <a:srgbClr val="000066"/>
        </a:solidFill>
        <a:latin typeface="Arial" pitchFamily="34" charset="0"/>
        <a:ea typeface="+mn-ea"/>
        <a:cs typeface="Arial" pitchFamily="34" charset="0"/>
      </a:defRPr>
    </a:lvl5pPr>
    <a:lvl6pPr marL="2286000" algn="l" defTabSz="914400" rtl="0" eaLnBrk="1" latinLnBrk="0" hangingPunct="1">
      <a:defRPr sz="3900" b="1" kern="1200">
        <a:solidFill>
          <a:srgbClr val="000066"/>
        </a:solidFill>
        <a:latin typeface="Arial" pitchFamily="34" charset="0"/>
        <a:ea typeface="+mn-ea"/>
        <a:cs typeface="Arial" pitchFamily="34" charset="0"/>
      </a:defRPr>
    </a:lvl6pPr>
    <a:lvl7pPr marL="2743200" algn="l" defTabSz="914400" rtl="0" eaLnBrk="1" latinLnBrk="0" hangingPunct="1">
      <a:defRPr sz="3900" b="1" kern="1200">
        <a:solidFill>
          <a:srgbClr val="000066"/>
        </a:solidFill>
        <a:latin typeface="Arial" pitchFamily="34" charset="0"/>
        <a:ea typeface="+mn-ea"/>
        <a:cs typeface="Arial" pitchFamily="34" charset="0"/>
      </a:defRPr>
    </a:lvl7pPr>
    <a:lvl8pPr marL="3200400" algn="l" defTabSz="914400" rtl="0" eaLnBrk="1" latinLnBrk="0" hangingPunct="1">
      <a:defRPr sz="3900" b="1" kern="1200">
        <a:solidFill>
          <a:srgbClr val="000066"/>
        </a:solidFill>
        <a:latin typeface="Arial" pitchFamily="34" charset="0"/>
        <a:ea typeface="+mn-ea"/>
        <a:cs typeface="Arial" pitchFamily="34" charset="0"/>
      </a:defRPr>
    </a:lvl8pPr>
    <a:lvl9pPr marL="3657600" algn="l" defTabSz="914400" rtl="0" eaLnBrk="1" latinLnBrk="0" hangingPunct="1">
      <a:defRPr sz="3900" b="1" kern="1200">
        <a:solidFill>
          <a:srgbClr val="000066"/>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5C"/>
    <a:srgbClr val="80A6D5"/>
    <a:srgbClr val="C9DDF3"/>
    <a:srgbClr val="8DBEE6"/>
    <a:srgbClr val="738EC5"/>
    <a:srgbClr val="020762"/>
    <a:srgbClr val="0D97FF"/>
    <a:srgbClr val="EFAD85"/>
    <a:srgbClr val="E1691F"/>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377960-EE69-4320-9F57-39C816FF510B}" v="23" dt="2023-06-30T19:13:56.308"/>
    <p1510:client id="{3B3EEFF3-C665-42E6-BFCB-23309BECF5BD}" v="398" dt="2023-06-30T18:38:05.2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86" autoAdjust="0"/>
    <p:restoredTop sz="95547" autoAdjust="0"/>
  </p:normalViewPr>
  <p:slideViewPr>
    <p:cSldViewPr snapToGrid="0">
      <p:cViewPr>
        <p:scale>
          <a:sx n="60" d="100"/>
          <a:sy n="60" d="100"/>
        </p:scale>
        <p:origin x="848" y="3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0" d="100"/>
          <a:sy n="80" d="100"/>
        </p:scale>
        <p:origin x="3804" y="96"/>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GIA, Medea" userId="4bf8d474-d3cf-4aa9-b4ef-dc58381c3885" providerId="ADAL" clId="{3B3EEFF3-C665-42E6-BFCB-23309BECF5BD}"/>
    <pc:docChg chg="undo custSel addSld delSld modSld sldOrd">
      <pc:chgData name="GEGIA, Medea" userId="4bf8d474-d3cf-4aa9-b4ef-dc58381c3885" providerId="ADAL" clId="{3B3EEFF3-C665-42E6-BFCB-23309BECF5BD}" dt="2023-06-30T18:41:08.959" v="4429" actId="47"/>
      <pc:docMkLst>
        <pc:docMk/>
      </pc:docMkLst>
      <pc:sldChg chg="add del">
        <pc:chgData name="GEGIA, Medea" userId="4bf8d474-d3cf-4aa9-b4ef-dc58381c3885" providerId="ADAL" clId="{3B3EEFF3-C665-42E6-BFCB-23309BECF5BD}" dt="2023-06-29T14:56:33.754" v="1303" actId="47"/>
        <pc:sldMkLst>
          <pc:docMk/>
          <pc:sldMk cId="4030337428" sldId="281"/>
        </pc:sldMkLst>
      </pc:sldChg>
      <pc:sldChg chg="add del">
        <pc:chgData name="GEGIA, Medea" userId="4bf8d474-d3cf-4aa9-b4ef-dc58381c3885" providerId="ADAL" clId="{3B3EEFF3-C665-42E6-BFCB-23309BECF5BD}" dt="2023-06-30T16:51:37.117" v="2530" actId="47"/>
        <pc:sldMkLst>
          <pc:docMk/>
          <pc:sldMk cId="3926620260" sldId="292"/>
        </pc:sldMkLst>
      </pc:sldChg>
      <pc:sldChg chg="add del">
        <pc:chgData name="GEGIA, Medea" userId="4bf8d474-d3cf-4aa9-b4ef-dc58381c3885" providerId="ADAL" clId="{3B3EEFF3-C665-42E6-BFCB-23309BECF5BD}" dt="2023-06-30T16:51:54.082" v="2532" actId="47"/>
        <pc:sldMkLst>
          <pc:docMk/>
          <pc:sldMk cId="4175252316" sldId="293"/>
        </pc:sldMkLst>
      </pc:sldChg>
      <pc:sldChg chg="modSp add del mod ord modTransition">
        <pc:chgData name="GEGIA, Medea" userId="4bf8d474-d3cf-4aa9-b4ef-dc58381c3885" providerId="ADAL" clId="{3B3EEFF3-C665-42E6-BFCB-23309BECF5BD}" dt="2023-06-30T18:32:59.473" v="4200" actId="47"/>
        <pc:sldMkLst>
          <pc:docMk/>
          <pc:sldMk cId="3327620678" sldId="662"/>
        </pc:sldMkLst>
        <pc:spChg chg="mod">
          <ac:chgData name="GEGIA, Medea" userId="4bf8d474-d3cf-4aa9-b4ef-dc58381c3885" providerId="ADAL" clId="{3B3EEFF3-C665-42E6-BFCB-23309BECF5BD}" dt="2023-06-30T18:21:55.392" v="4059" actId="27636"/>
          <ac:spMkLst>
            <pc:docMk/>
            <pc:sldMk cId="3327620678" sldId="662"/>
            <ac:spMk id="3" creationId="{D3379C00-9DF3-264E-BCE0-B4C1576EAE1F}"/>
          </ac:spMkLst>
        </pc:spChg>
        <pc:spChg chg="mod">
          <ac:chgData name="GEGIA, Medea" userId="4bf8d474-d3cf-4aa9-b4ef-dc58381c3885" providerId="ADAL" clId="{3B3EEFF3-C665-42E6-BFCB-23309BECF5BD}" dt="2023-06-30T18:21:55.394" v="4060" actId="27636"/>
          <ac:spMkLst>
            <pc:docMk/>
            <pc:sldMk cId="3327620678" sldId="662"/>
            <ac:spMk id="4" creationId="{C882AC6E-49AB-4CF4-8748-4B3B619332B2}"/>
          </ac:spMkLst>
        </pc:spChg>
      </pc:sldChg>
      <pc:sldChg chg="add del modTransition">
        <pc:chgData name="GEGIA, Medea" userId="4bf8d474-d3cf-4aa9-b4ef-dc58381c3885" providerId="ADAL" clId="{3B3EEFF3-C665-42E6-BFCB-23309BECF5BD}" dt="2023-06-30T18:37:40.837" v="4256" actId="47"/>
        <pc:sldMkLst>
          <pc:docMk/>
          <pc:sldMk cId="736084023" sldId="1069"/>
        </pc:sldMkLst>
      </pc:sldChg>
      <pc:sldChg chg="addSp delSp modSp add del mod modTransition">
        <pc:chgData name="GEGIA, Medea" userId="4bf8d474-d3cf-4aa9-b4ef-dc58381c3885" providerId="ADAL" clId="{3B3EEFF3-C665-42E6-BFCB-23309BECF5BD}" dt="2023-06-30T18:37:43.489" v="4257" actId="47"/>
        <pc:sldMkLst>
          <pc:docMk/>
          <pc:sldMk cId="1586173073" sldId="1265"/>
        </pc:sldMkLst>
        <pc:spChg chg="del">
          <ac:chgData name="GEGIA, Medea" userId="4bf8d474-d3cf-4aa9-b4ef-dc58381c3885" providerId="ADAL" clId="{3B3EEFF3-C665-42E6-BFCB-23309BECF5BD}" dt="2023-06-30T18:22:00.804" v="4061" actId="21"/>
          <ac:spMkLst>
            <pc:docMk/>
            <pc:sldMk cId="1586173073" sldId="1265"/>
            <ac:spMk id="2" creationId="{F25AF322-320E-7F47-AE11-D1A1C4E9C48D}"/>
          </ac:spMkLst>
        </pc:spChg>
        <pc:spChg chg="del">
          <ac:chgData name="GEGIA, Medea" userId="4bf8d474-d3cf-4aa9-b4ef-dc58381c3885" providerId="ADAL" clId="{3B3EEFF3-C665-42E6-BFCB-23309BECF5BD}" dt="2023-06-30T18:22:00.804" v="4061" actId="21"/>
          <ac:spMkLst>
            <pc:docMk/>
            <pc:sldMk cId="1586173073" sldId="1265"/>
            <ac:spMk id="3" creationId="{4201F6DF-2CCC-D14D-8DDC-6007FED043AB}"/>
          </ac:spMkLst>
        </pc:spChg>
        <pc:spChg chg="del">
          <ac:chgData name="GEGIA, Medea" userId="4bf8d474-d3cf-4aa9-b4ef-dc58381c3885" providerId="ADAL" clId="{3B3EEFF3-C665-42E6-BFCB-23309BECF5BD}" dt="2023-06-30T18:21:55.308" v="4058" actId="478"/>
          <ac:spMkLst>
            <pc:docMk/>
            <pc:sldMk cId="1586173073" sldId="1265"/>
            <ac:spMk id="4" creationId="{EFAB10C6-0933-4E91-B5A0-7F0A04A84C57}"/>
          </ac:spMkLst>
        </pc:spChg>
        <pc:spChg chg="add mod">
          <ac:chgData name="GEGIA, Medea" userId="4bf8d474-d3cf-4aa9-b4ef-dc58381c3885" providerId="ADAL" clId="{3B3EEFF3-C665-42E6-BFCB-23309BECF5BD}" dt="2023-06-30T18:22:00.804" v="4061" actId="21"/>
          <ac:spMkLst>
            <pc:docMk/>
            <pc:sldMk cId="1586173073" sldId="1265"/>
            <ac:spMk id="6" creationId="{1874CF5F-F23C-12F6-7771-1A14A5FAA798}"/>
          </ac:spMkLst>
        </pc:spChg>
        <pc:spChg chg="add mod">
          <ac:chgData name="GEGIA, Medea" userId="4bf8d474-d3cf-4aa9-b4ef-dc58381c3885" providerId="ADAL" clId="{3B3EEFF3-C665-42E6-BFCB-23309BECF5BD}" dt="2023-06-30T18:22:00.804" v="4061" actId="21"/>
          <ac:spMkLst>
            <pc:docMk/>
            <pc:sldMk cId="1586173073" sldId="1265"/>
            <ac:spMk id="8" creationId="{3DC38DE8-3405-9820-E432-3680F436757F}"/>
          </ac:spMkLst>
        </pc:spChg>
      </pc:sldChg>
      <pc:sldChg chg="del">
        <pc:chgData name="GEGIA, Medea" userId="4bf8d474-d3cf-4aa9-b4ef-dc58381c3885" providerId="ADAL" clId="{3B3EEFF3-C665-42E6-BFCB-23309BECF5BD}" dt="2023-06-15T14:38:15.696" v="23" actId="47"/>
        <pc:sldMkLst>
          <pc:docMk/>
          <pc:sldMk cId="1950452659" sldId="1671"/>
        </pc:sldMkLst>
      </pc:sldChg>
      <pc:sldChg chg="delSp modSp del mod">
        <pc:chgData name="GEGIA, Medea" userId="4bf8d474-d3cf-4aa9-b4ef-dc58381c3885" providerId="ADAL" clId="{3B3EEFF3-C665-42E6-BFCB-23309BECF5BD}" dt="2023-06-15T14:38:03.194" v="22" actId="47"/>
        <pc:sldMkLst>
          <pc:docMk/>
          <pc:sldMk cId="3814185041" sldId="1877"/>
        </pc:sldMkLst>
        <pc:spChg chg="mod">
          <ac:chgData name="GEGIA, Medea" userId="4bf8d474-d3cf-4aa9-b4ef-dc58381c3885" providerId="ADAL" clId="{3B3EEFF3-C665-42E6-BFCB-23309BECF5BD}" dt="2023-06-15T14:37:16.403" v="18" actId="20577"/>
          <ac:spMkLst>
            <pc:docMk/>
            <pc:sldMk cId="3814185041" sldId="1877"/>
            <ac:spMk id="2" creationId="{85542785-EABE-480B-B72B-66AB661E802A}"/>
          </ac:spMkLst>
        </pc:spChg>
        <pc:picChg chg="del">
          <ac:chgData name="GEGIA, Medea" userId="4bf8d474-d3cf-4aa9-b4ef-dc58381c3885" providerId="ADAL" clId="{3B3EEFF3-C665-42E6-BFCB-23309BECF5BD}" dt="2023-06-15T14:37:20.675" v="19" actId="478"/>
          <ac:picMkLst>
            <pc:docMk/>
            <pc:sldMk cId="3814185041" sldId="1877"/>
            <ac:picMk id="3" creationId="{C59A1621-0232-489E-9DBC-CA47BE273ECA}"/>
          </ac:picMkLst>
        </pc:picChg>
        <pc:picChg chg="del">
          <ac:chgData name="GEGIA, Medea" userId="4bf8d474-d3cf-4aa9-b4ef-dc58381c3885" providerId="ADAL" clId="{3B3EEFF3-C665-42E6-BFCB-23309BECF5BD}" dt="2023-06-15T14:37:21.501" v="20" actId="478"/>
          <ac:picMkLst>
            <pc:docMk/>
            <pc:sldMk cId="3814185041" sldId="1877"/>
            <ac:picMk id="4" creationId="{EE8CB99B-663B-414A-A49E-9328FDEBCCA9}"/>
          </ac:picMkLst>
        </pc:picChg>
      </pc:sldChg>
      <pc:sldChg chg="modSp add del mod">
        <pc:chgData name="GEGIA, Medea" userId="4bf8d474-d3cf-4aa9-b4ef-dc58381c3885" providerId="ADAL" clId="{3B3EEFF3-C665-42E6-BFCB-23309BECF5BD}" dt="2023-06-30T18:39:05.575" v="4360" actId="47"/>
        <pc:sldMkLst>
          <pc:docMk/>
          <pc:sldMk cId="2364825344" sldId="1897"/>
        </pc:sldMkLst>
        <pc:graphicFrameChg chg="modGraphic">
          <ac:chgData name="GEGIA, Medea" userId="4bf8d474-d3cf-4aa9-b4ef-dc58381c3885" providerId="ADAL" clId="{3B3EEFF3-C665-42E6-BFCB-23309BECF5BD}" dt="2023-06-30T18:07:02.987" v="3928" actId="13926"/>
          <ac:graphicFrameMkLst>
            <pc:docMk/>
            <pc:sldMk cId="2364825344" sldId="1897"/>
            <ac:graphicFrameMk id="4" creationId="{43D90458-DEAA-4E8E-97CC-8B7E3E6AB402}"/>
          </ac:graphicFrameMkLst>
        </pc:graphicFrameChg>
      </pc:sldChg>
      <pc:sldChg chg="add del">
        <pc:chgData name="GEGIA, Medea" userId="4bf8d474-d3cf-4aa9-b4ef-dc58381c3885" providerId="ADAL" clId="{3B3EEFF3-C665-42E6-BFCB-23309BECF5BD}" dt="2023-06-30T18:40:04.262" v="4426" actId="47"/>
        <pc:sldMkLst>
          <pc:docMk/>
          <pc:sldMk cId="1012490970" sldId="2508"/>
        </pc:sldMkLst>
      </pc:sldChg>
      <pc:sldChg chg="add del">
        <pc:chgData name="GEGIA, Medea" userId="4bf8d474-d3cf-4aa9-b4ef-dc58381c3885" providerId="ADAL" clId="{3B3EEFF3-C665-42E6-BFCB-23309BECF5BD}" dt="2023-06-30T18:41:05.389" v="4427" actId="47"/>
        <pc:sldMkLst>
          <pc:docMk/>
          <pc:sldMk cId="204522439" sldId="2509"/>
        </pc:sldMkLst>
      </pc:sldChg>
      <pc:sldChg chg="add del">
        <pc:chgData name="GEGIA, Medea" userId="4bf8d474-d3cf-4aa9-b4ef-dc58381c3885" providerId="ADAL" clId="{3B3EEFF3-C665-42E6-BFCB-23309BECF5BD}" dt="2023-06-30T18:41:07.226" v="4428" actId="47"/>
        <pc:sldMkLst>
          <pc:docMk/>
          <pc:sldMk cId="2606840638" sldId="2511"/>
        </pc:sldMkLst>
      </pc:sldChg>
      <pc:sldChg chg="add del">
        <pc:chgData name="GEGIA, Medea" userId="4bf8d474-d3cf-4aa9-b4ef-dc58381c3885" providerId="ADAL" clId="{3B3EEFF3-C665-42E6-BFCB-23309BECF5BD}" dt="2023-06-30T16:51:53.196" v="2531" actId="47"/>
        <pc:sldMkLst>
          <pc:docMk/>
          <pc:sldMk cId="88334716" sldId="2548"/>
        </pc:sldMkLst>
      </pc:sldChg>
      <pc:sldChg chg="delSp modSp add del mod">
        <pc:chgData name="GEGIA, Medea" userId="4bf8d474-d3cf-4aa9-b4ef-dc58381c3885" providerId="ADAL" clId="{3B3EEFF3-C665-42E6-BFCB-23309BECF5BD}" dt="2023-06-30T07:29:51.081" v="1969" actId="2696"/>
        <pc:sldMkLst>
          <pc:docMk/>
          <pc:sldMk cId="2971785606" sldId="2548"/>
        </pc:sldMkLst>
        <pc:spChg chg="mod">
          <ac:chgData name="GEGIA, Medea" userId="4bf8d474-d3cf-4aa9-b4ef-dc58381c3885" providerId="ADAL" clId="{3B3EEFF3-C665-42E6-BFCB-23309BECF5BD}" dt="2023-06-29T15:00:11.997" v="1336" actId="255"/>
          <ac:spMkLst>
            <pc:docMk/>
            <pc:sldMk cId="2971785606" sldId="2548"/>
            <ac:spMk id="3" creationId="{C58D8C29-86DE-4B88-848F-767FF413A47C}"/>
          </ac:spMkLst>
        </pc:spChg>
        <pc:spChg chg="del">
          <ac:chgData name="GEGIA, Medea" userId="4bf8d474-d3cf-4aa9-b4ef-dc58381c3885" providerId="ADAL" clId="{3B3EEFF3-C665-42E6-BFCB-23309BECF5BD}" dt="2023-06-29T15:00:14.489" v="1337" actId="478"/>
          <ac:spMkLst>
            <pc:docMk/>
            <pc:sldMk cId="2971785606" sldId="2548"/>
            <ac:spMk id="5" creationId="{F6022EFE-1CAF-4479-8C11-3EC25956CAB7}"/>
          </ac:spMkLst>
        </pc:spChg>
      </pc:sldChg>
      <pc:sldChg chg="add del modTransition">
        <pc:chgData name="GEGIA, Medea" userId="4bf8d474-d3cf-4aa9-b4ef-dc58381c3885" providerId="ADAL" clId="{3B3EEFF3-C665-42E6-BFCB-23309BECF5BD}" dt="2023-06-30T18:22:18.327" v="4064" actId="47"/>
        <pc:sldMkLst>
          <pc:docMk/>
          <pc:sldMk cId="2867004803" sldId="2562"/>
        </pc:sldMkLst>
      </pc:sldChg>
      <pc:sldChg chg="add del ord">
        <pc:chgData name="GEGIA, Medea" userId="4bf8d474-d3cf-4aa9-b4ef-dc58381c3885" providerId="ADAL" clId="{3B3EEFF3-C665-42E6-BFCB-23309BECF5BD}" dt="2023-06-30T18:12:01.830" v="4044" actId="47"/>
        <pc:sldMkLst>
          <pc:docMk/>
          <pc:sldMk cId="2059328547" sldId="2587"/>
        </pc:sldMkLst>
      </pc:sldChg>
      <pc:sldChg chg="add">
        <pc:chgData name="GEGIA, Medea" userId="4bf8d474-d3cf-4aa9-b4ef-dc58381c3885" providerId="ADAL" clId="{3B3EEFF3-C665-42E6-BFCB-23309BECF5BD}" dt="2023-06-15T14:38:00.426" v="21"/>
        <pc:sldMkLst>
          <pc:docMk/>
          <pc:sldMk cId="3572974731" sldId="3494"/>
        </pc:sldMkLst>
      </pc:sldChg>
      <pc:sldChg chg="addSp delSp modSp add mod ord">
        <pc:chgData name="GEGIA, Medea" userId="4bf8d474-d3cf-4aa9-b4ef-dc58381c3885" providerId="ADAL" clId="{3B3EEFF3-C665-42E6-BFCB-23309BECF5BD}" dt="2023-06-30T18:39:44.702" v="4425" actId="1035"/>
        <pc:sldMkLst>
          <pc:docMk/>
          <pc:sldMk cId="3281311393" sldId="3495"/>
        </pc:sldMkLst>
        <pc:spChg chg="add del mod">
          <ac:chgData name="GEGIA, Medea" userId="4bf8d474-d3cf-4aa9-b4ef-dc58381c3885" providerId="ADAL" clId="{3B3EEFF3-C665-42E6-BFCB-23309BECF5BD}" dt="2023-06-30T07:30:07.401" v="1971" actId="478"/>
          <ac:spMkLst>
            <pc:docMk/>
            <pc:sldMk cId="3281311393" sldId="3495"/>
            <ac:spMk id="6" creationId="{1DD4DE97-BCF5-2B81-C60B-A3A075404669}"/>
          </ac:spMkLst>
        </pc:spChg>
        <pc:spChg chg="mod">
          <ac:chgData name="GEGIA, Medea" userId="4bf8d474-d3cf-4aa9-b4ef-dc58381c3885" providerId="ADAL" clId="{3B3EEFF3-C665-42E6-BFCB-23309BECF5BD}" dt="2023-06-30T18:39:44.702" v="4425" actId="1035"/>
          <ac:spMkLst>
            <pc:docMk/>
            <pc:sldMk cId="3281311393" sldId="3495"/>
            <ac:spMk id="8" creationId="{3A2EFE2E-9B04-4E5C-A3EC-7A937B2D111C}"/>
          </ac:spMkLst>
        </pc:spChg>
        <pc:spChg chg="mod">
          <ac:chgData name="GEGIA, Medea" userId="4bf8d474-d3cf-4aa9-b4ef-dc58381c3885" providerId="ADAL" clId="{3B3EEFF3-C665-42E6-BFCB-23309BECF5BD}" dt="2023-06-30T07:55:39.816" v="2522" actId="1038"/>
          <ac:spMkLst>
            <pc:docMk/>
            <pc:sldMk cId="3281311393" sldId="3495"/>
            <ac:spMk id="9" creationId="{5323B68C-4C30-4A7D-945D-FB9A21C7F0C3}"/>
          </ac:spMkLst>
        </pc:spChg>
        <pc:spChg chg="mod">
          <ac:chgData name="GEGIA, Medea" userId="4bf8d474-d3cf-4aa9-b4ef-dc58381c3885" providerId="ADAL" clId="{3B3EEFF3-C665-42E6-BFCB-23309BECF5BD}" dt="2023-06-30T18:39:36.881" v="4410" actId="1035"/>
          <ac:spMkLst>
            <pc:docMk/>
            <pc:sldMk cId="3281311393" sldId="3495"/>
            <ac:spMk id="10" creationId="{4E3354A7-F786-4718-AE98-86E264011A34}"/>
          </ac:spMkLst>
        </pc:spChg>
        <pc:picChg chg="mod">
          <ac:chgData name="GEGIA, Medea" userId="4bf8d474-d3cf-4aa9-b4ef-dc58381c3885" providerId="ADAL" clId="{3B3EEFF3-C665-42E6-BFCB-23309BECF5BD}" dt="2023-06-30T18:39:44.702" v="4425" actId="1035"/>
          <ac:picMkLst>
            <pc:docMk/>
            <pc:sldMk cId="3281311393" sldId="3495"/>
            <ac:picMk id="5" creationId="{C27D3BB4-EFAB-4944-AC73-05B9544E9760}"/>
          </ac:picMkLst>
        </pc:picChg>
      </pc:sldChg>
      <pc:sldChg chg="addSp delSp modSp add mod">
        <pc:chgData name="GEGIA, Medea" userId="4bf8d474-d3cf-4aa9-b4ef-dc58381c3885" providerId="ADAL" clId="{3B3EEFF3-C665-42E6-BFCB-23309BECF5BD}" dt="2023-06-29T13:51:26.427" v="164" actId="1035"/>
        <pc:sldMkLst>
          <pc:docMk/>
          <pc:sldMk cId="186731418" sldId="3496"/>
        </pc:sldMkLst>
        <pc:spChg chg="add mod">
          <ac:chgData name="GEGIA, Medea" userId="4bf8d474-d3cf-4aa9-b4ef-dc58381c3885" providerId="ADAL" clId="{3B3EEFF3-C665-42E6-BFCB-23309BECF5BD}" dt="2023-06-29T13:50:47.189" v="121" actId="1035"/>
          <ac:spMkLst>
            <pc:docMk/>
            <pc:sldMk cId="186731418" sldId="3496"/>
            <ac:spMk id="4" creationId="{AA0F5188-A9FC-53E6-DF58-61C4EAA8621D}"/>
          </ac:spMkLst>
        </pc:spChg>
        <pc:spChg chg="add mod">
          <ac:chgData name="GEGIA, Medea" userId="4bf8d474-d3cf-4aa9-b4ef-dc58381c3885" providerId="ADAL" clId="{3B3EEFF3-C665-42E6-BFCB-23309BECF5BD}" dt="2023-06-29T13:51:11.622" v="148" actId="14100"/>
          <ac:spMkLst>
            <pc:docMk/>
            <pc:sldMk cId="186731418" sldId="3496"/>
            <ac:spMk id="6" creationId="{830FAA09-9347-D485-7F4C-CC4734DEFD6D}"/>
          </ac:spMkLst>
        </pc:spChg>
        <pc:spChg chg="mod">
          <ac:chgData name="GEGIA, Medea" userId="4bf8d474-d3cf-4aa9-b4ef-dc58381c3885" providerId="ADAL" clId="{3B3EEFF3-C665-42E6-BFCB-23309BECF5BD}" dt="2023-06-15T15:00:47.402" v="42" actId="313"/>
          <ac:spMkLst>
            <pc:docMk/>
            <pc:sldMk cId="186731418" sldId="3496"/>
            <ac:spMk id="7" creationId="{6EA83AA6-0DB8-AA90-6F00-70D3155A9127}"/>
          </ac:spMkLst>
        </pc:spChg>
        <pc:spChg chg="add mod">
          <ac:chgData name="GEGIA, Medea" userId="4bf8d474-d3cf-4aa9-b4ef-dc58381c3885" providerId="ADAL" clId="{3B3EEFF3-C665-42E6-BFCB-23309BECF5BD}" dt="2023-06-29T13:51:26.427" v="164" actId="1035"/>
          <ac:spMkLst>
            <pc:docMk/>
            <pc:sldMk cId="186731418" sldId="3496"/>
            <ac:spMk id="8" creationId="{AF94C21F-B1FC-F88E-A0A5-27DE0ADFEC86}"/>
          </ac:spMkLst>
        </pc:spChg>
        <pc:spChg chg="add mod">
          <ac:chgData name="GEGIA, Medea" userId="4bf8d474-d3cf-4aa9-b4ef-dc58381c3885" providerId="ADAL" clId="{3B3EEFF3-C665-42E6-BFCB-23309BECF5BD}" dt="2023-06-29T13:51:06.700" v="147" actId="1035"/>
          <ac:spMkLst>
            <pc:docMk/>
            <pc:sldMk cId="186731418" sldId="3496"/>
            <ac:spMk id="9" creationId="{993F7522-B908-A247-B4E4-9764C7168627}"/>
          </ac:spMkLst>
        </pc:spChg>
        <pc:picChg chg="del">
          <ac:chgData name="GEGIA, Medea" userId="4bf8d474-d3cf-4aa9-b4ef-dc58381c3885" providerId="ADAL" clId="{3B3EEFF3-C665-42E6-BFCB-23309BECF5BD}" dt="2023-06-29T13:48:31.005" v="79" actId="478"/>
          <ac:picMkLst>
            <pc:docMk/>
            <pc:sldMk cId="186731418" sldId="3496"/>
            <ac:picMk id="2" creationId="{502EB6AD-35B9-CDB1-E97F-10BAE5438F77}"/>
          </ac:picMkLst>
        </pc:picChg>
      </pc:sldChg>
      <pc:sldChg chg="addSp delSp modSp add mod">
        <pc:chgData name="GEGIA, Medea" userId="4bf8d474-d3cf-4aa9-b4ef-dc58381c3885" providerId="ADAL" clId="{3B3EEFF3-C665-42E6-BFCB-23309BECF5BD}" dt="2023-06-29T14:36:01.982" v="793" actId="20577"/>
        <pc:sldMkLst>
          <pc:docMk/>
          <pc:sldMk cId="1426545390" sldId="3497"/>
        </pc:sldMkLst>
        <pc:spChg chg="add mod">
          <ac:chgData name="GEGIA, Medea" userId="4bf8d474-d3cf-4aa9-b4ef-dc58381c3885" providerId="ADAL" clId="{3B3EEFF3-C665-42E6-BFCB-23309BECF5BD}" dt="2023-06-15T15:10:41.855" v="56"/>
          <ac:spMkLst>
            <pc:docMk/>
            <pc:sldMk cId="1426545390" sldId="3497"/>
            <ac:spMk id="2" creationId="{D2CE25C5-E1FB-A7E9-DBB4-07722271E149}"/>
          </ac:spMkLst>
        </pc:spChg>
        <pc:spChg chg="add mod">
          <ac:chgData name="GEGIA, Medea" userId="4bf8d474-d3cf-4aa9-b4ef-dc58381c3885" providerId="ADAL" clId="{3B3EEFF3-C665-42E6-BFCB-23309BECF5BD}" dt="2023-06-29T14:36:01.982" v="793" actId="20577"/>
          <ac:spMkLst>
            <pc:docMk/>
            <pc:sldMk cId="1426545390" sldId="3497"/>
            <ac:spMk id="4" creationId="{A698EE77-D9F2-EEE9-B73D-315CEE92F671}"/>
          </ac:spMkLst>
        </pc:spChg>
        <pc:spChg chg="add del mod">
          <ac:chgData name="GEGIA, Medea" userId="4bf8d474-d3cf-4aa9-b4ef-dc58381c3885" providerId="ADAL" clId="{3B3EEFF3-C665-42E6-BFCB-23309BECF5BD}" dt="2023-06-29T13:52:10.541" v="191" actId="478"/>
          <ac:spMkLst>
            <pc:docMk/>
            <pc:sldMk cId="1426545390" sldId="3497"/>
            <ac:spMk id="6" creationId="{A5FC649B-E8B2-78F1-4633-A8E44F8B7E0B}"/>
          </ac:spMkLst>
        </pc:spChg>
        <pc:spChg chg="del">
          <ac:chgData name="GEGIA, Medea" userId="4bf8d474-d3cf-4aa9-b4ef-dc58381c3885" providerId="ADAL" clId="{3B3EEFF3-C665-42E6-BFCB-23309BECF5BD}" dt="2023-06-15T15:10:41.421" v="55" actId="478"/>
          <ac:spMkLst>
            <pc:docMk/>
            <pc:sldMk cId="1426545390" sldId="3497"/>
            <ac:spMk id="7" creationId="{6EA83AA6-0DB8-AA90-6F00-70D3155A9127}"/>
          </ac:spMkLst>
        </pc:spChg>
        <pc:spChg chg="add mod">
          <ac:chgData name="GEGIA, Medea" userId="4bf8d474-d3cf-4aa9-b4ef-dc58381c3885" providerId="ADAL" clId="{3B3EEFF3-C665-42E6-BFCB-23309BECF5BD}" dt="2023-06-29T13:52:13.590" v="194" actId="20577"/>
          <ac:spMkLst>
            <pc:docMk/>
            <pc:sldMk cId="1426545390" sldId="3497"/>
            <ac:spMk id="7" creationId="{F38A9E4D-43EF-1F1A-5243-1DB11B5E71D6}"/>
          </ac:spMkLst>
        </pc:spChg>
      </pc:sldChg>
      <pc:sldChg chg="addSp delSp modSp add mod">
        <pc:chgData name="GEGIA, Medea" userId="4bf8d474-d3cf-4aa9-b4ef-dc58381c3885" providerId="ADAL" clId="{3B3EEFF3-C665-42E6-BFCB-23309BECF5BD}" dt="2023-06-29T14:36:40.703" v="797"/>
        <pc:sldMkLst>
          <pc:docMk/>
          <pc:sldMk cId="1853624314" sldId="3498"/>
        </pc:sldMkLst>
        <pc:spChg chg="add mod">
          <ac:chgData name="GEGIA, Medea" userId="4bf8d474-d3cf-4aa9-b4ef-dc58381c3885" providerId="ADAL" clId="{3B3EEFF3-C665-42E6-BFCB-23309BECF5BD}" dt="2023-06-29T14:05:44.644" v="202" actId="14100"/>
          <ac:spMkLst>
            <pc:docMk/>
            <pc:sldMk cId="1853624314" sldId="3498"/>
            <ac:spMk id="2" creationId="{F9428F61-EFF9-E6D3-17DB-72559B87141C}"/>
          </ac:spMkLst>
        </pc:spChg>
        <pc:spChg chg="add mod">
          <ac:chgData name="GEGIA, Medea" userId="4bf8d474-d3cf-4aa9-b4ef-dc58381c3885" providerId="ADAL" clId="{3B3EEFF3-C665-42E6-BFCB-23309BECF5BD}" dt="2023-06-29T14:06:54.643" v="228" actId="1036"/>
          <ac:spMkLst>
            <pc:docMk/>
            <pc:sldMk cId="1853624314" sldId="3498"/>
            <ac:spMk id="6" creationId="{0ABDE56D-2069-B5E3-C7CE-5A93653D322D}"/>
          </ac:spMkLst>
        </pc:spChg>
        <pc:spChg chg="add mod">
          <ac:chgData name="GEGIA, Medea" userId="4bf8d474-d3cf-4aa9-b4ef-dc58381c3885" providerId="ADAL" clId="{3B3EEFF3-C665-42E6-BFCB-23309BECF5BD}" dt="2023-06-29T14:36:40.703" v="797"/>
          <ac:spMkLst>
            <pc:docMk/>
            <pc:sldMk cId="1853624314" sldId="3498"/>
            <ac:spMk id="7" creationId="{500CD392-D0EA-06F0-1632-D1A7FF1CEE22}"/>
          </ac:spMkLst>
        </pc:spChg>
        <pc:spChg chg="del">
          <ac:chgData name="GEGIA, Medea" userId="4bf8d474-d3cf-4aa9-b4ef-dc58381c3885" providerId="ADAL" clId="{3B3EEFF3-C665-42E6-BFCB-23309BECF5BD}" dt="2023-06-15T15:10:45.936" v="57" actId="478"/>
          <ac:spMkLst>
            <pc:docMk/>
            <pc:sldMk cId="1853624314" sldId="3498"/>
            <ac:spMk id="7" creationId="{6EA83AA6-0DB8-AA90-6F00-70D3155A9127}"/>
          </ac:spMkLst>
        </pc:spChg>
        <pc:spChg chg="add mod">
          <ac:chgData name="GEGIA, Medea" userId="4bf8d474-d3cf-4aa9-b4ef-dc58381c3885" providerId="ADAL" clId="{3B3EEFF3-C665-42E6-BFCB-23309BECF5BD}" dt="2023-06-29T14:06:51.709" v="222" actId="1036"/>
          <ac:spMkLst>
            <pc:docMk/>
            <pc:sldMk cId="1853624314" sldId="3498"/>
            <ac:spMk id="8" creationId="{B1CA531B-C200-3D07-45D1-28894E0ADFEC}"/>
          </ac:spMkLst>
        </pc:spChg>
        <pc:spChg chg="add mod">
          <ac:chgData name="GEGIA, Medea" userId="4bf8d474-d3cf-4aa9-b4ef-dc58381c3885" providerId="ADAL" clId="{3B3EEFF3-C665-42E6-BFCB-23309BECF5BD}" dt="2023-06-29T14:05:51.540" v="209" actId="1036"/>
          <ac:spMkLst>
            <pc:docMk/>
            <pc:sldMk cId="1853624314" sldId="3498"/>
            <ac:spMk id="10" creationId="{2C625EF5-0B75-5F01-B1F9-E5A57957D48A}"/>
          </ac:spMkLst>
        </pc:spChg>
        <pc:picChg chg="add mod">
          <ac:chgData name="GEGIA, Medea" userId="4bf8d474-d3cf-4aa9-b4ef-dc58381c3885" providerId="ADAL" clId="{3B3EEFF3-C665-42E6-BFCB-23309BECF5BD}" dt="2023-06-29T14:07:01.572" v="235" actId="14100"/>
          <ac:picMkLst>
            <pc:docMk/>
            <pc:sldMk cId="1853624314" sldId="3498"/>
            <ac:picMk id="4" creationId="{2C01AF88-6E4A-24B2-DB29-D7C1B1E470F4}"/>
          </ac:picMkLst>
        </pc:picChg>
        <pc:picChg chg="add mod">
          <ac:chgData name="GEGIA, Medea" userId="4bf8d474-d3cf-4aa9-b4ef-dc58381c3885" providerId="ADAL" clId="{3B3EEFF3-C665-42E6-BFCB-23309BECF5BD}" dt="2023-06-29T14:06:57.228" v="234" actId="1036"/>
          <ac:picMkLst>
            <pc:docMk/>
            <pc:sldMk cId="1853624314" sldId="3498"/>
            <ac:picMk id="9" creationId="{EE49C12D-8162-544B-77FE-0FBFB86BC3C5}"/>
          </ac:picMkLst>
        </pc:picChg>
      </pc:sldChg>
      <pc:sldChg chg="addSp modSp add mod ord">
        <pc:chgData name="GEGIA, Medea" userId="4bf8d474-d3cf-4aa9-b4ef-dc58381c3885" providerId="ADAL" clId="{3B3EEFF3-C665-42E6-BFCB-23309BECF5BD}" dt="2023-06-29T13:51:43.772" v="190" actId="1036"/>
        <pc:sldMkLst>
          <pc:docMk/>
          <pc:sldMk cId="505440106" sldId="3499"/>
        </pc:sldMkLst>
        <pc:spChg chg="add mod">
          <ac:chgData name="GEGIA, Medea" userId="4bf8d474-d3cf-4aa9-b4ef-dc58381c3885" providerId="ADAL" clId="{3B3EEFF3-C665-42E6-BFCB-23309BECF5BD}" dt="2023-06-29T13:44:31.556" v="75" actId="113"/>
          <ac:spMkLst>
            <pc:docMk/>
            <pc:sldMk cId="505440106" sldId="3499"/>
            <ac:spMk id="2" creationId="{4C1C8F84-3A8A-1C42-0873-B5022972D01B}"/>
          </ac:spMkLst>
        </pc:spChg>
        <pc:spChg chg="add mod">
          <ac:chgData name="GEGIA, Medea" userId="4bf8d474-d3cf-4aa9-b4ef-dc58381c3885" providerId="ADAL" clId="{3B3EEFF3-C665-42E6-BFCB-23309BECF5BD}" dt="2023-06-15T15:01:24.048" v="48"/>
          <ac:spMkLst>
            <pc:docMk/>
            <pc:sldMk cId="505440106" sldId="3499"/>
            <ac:spMk id="4" creationId="{EDA81ED8-412C-6ABC-BC58-9C7C0E3CD8E7}"/>
          </ac:spMkLst>
        </pc:spChg>
        <pc:spChg chg="add mod">
          <ac:chgData name="GEGIA, Medea" userId="4bf8d474-d3cf-4aa9-b4ef-dc58381c3885" providerId="ADAL" clId="{3B3EEFF3-C665-42E6-BFCB-23309BECF5BD}" dt="2023-06-29T13:51:43.772" v="190" actId="1036"/>
          <ac:spMkLst>
            <pc:docMk/>
            <pc:sldMk cId="505440106" sldId="3499"/>
            <ac:spMk id="6" creationId="{2F20F9CC-F09D-722D-8E69-39497E30573F}"/>
          </ac:spMkLst>
        </pc:spChg>
        <pc:spChg chg="add mod">
          <ac:chgData name="GEGIA, Medea" userId="4bf8d474-d3cf-4aa9-b4ef-dc58381c3885" providerId="ADAL" clId="{3B3EEFF3-C665-42E6-BFCB-23309BECF5BD}" dt="2023-06-29T13:51:39.780" v="181" actId="1036"/>
          <ac:spMkLst>
            <pc:docMk/>
            <pc:sldMk cId="505440106" sldId="3499"/>
            <ac:spMk id="7" creationId="{062B6E27-4E1B-5FD9-C73F-FD002E98EAFE}"/>
          </ac:spMkLst>
        </pc:spChg>
        <pc:spChg chg="add mod">
          <ac:chgData name="GEGIA, Medea" userId="4bf8d474-d3cf-4aa9-b4ef-dc58381c3885" providerId="ADAL" clId="{3B3EEFF3-C665-42E6-BFCB-23309BECF5BD}" dt="2023-06-15T15:01:31.969" v="49"/>
          <ac:spMkLst>
            <pc:docMk/>
            <pc:sldMk cId="505440106" sldId="3499"/>
            <ac:spMk id="8" creationId="{1D4298D8-F597-943E-9158-60D9CAF7577F}"/>
          </ac:spMkLst>
        </pc:spChg>
      </pc:sldChg>
      <pc:sldChg chg="add del ord">
        <pc:chgData name="GEGIA, Medea" userId="4bf8d474-d3cf-4aa9-b4ef-dc58381c3885" providerId="ADAL" clId="{3B3EEFF3-C665-42E6-BFCB-23309BECF5BD}" dt="2023-06-30T18:41:08.959" v="4429" actId="47"/>
        <pc:sldMkLst>
          <pc:docMk/>
          <pc:sldMk cId="1432047663" sldId="3507"/>
        </pc:sldMkLst>
      </pc:sldChg>
      <pc:sldChg chg="addSp delSp modSp add mod">
        <pc:chgData name="GEGIA, Medea" userId="4bf8d474-d3cf-4aa9-b4ef-dc58381c3885" providerId="ADAL" clId="{3B3EEFF3-C665-42E6-BFCB-23309BECF5BD}" dt="2023-06-29T14:53:11.992" v="1300" actId="1036"/>
        <pc:sldMkLst>
          <pc:docMk/>
          <pc:sldMk cId="3907383535" sldId="3508"/>
        </pc:sldMkLst>
        <pc:spChg chg="del">
          <ac:chgData name="GEGIA, Medea" userId="4bf8d474-d3cf-4aa9-b4ef-dc58381c3885" providerId="ADAL" clId="{3B3EEFF3-C665-42E6-BFCB-23309BECF5BD}" dt="2023-06-29T14:37:30.408" v="808" actId="478"/>
          <ac:spMkLst>
            <pc:docMk/>
            <pc:sldMk cId="3907383535" sldId="3508"/>
            <ac:spMk id="3" creationId="{994FB6BA-898E-059A-B298-0218FC0A7769}"/>
          </ac:spMkLst>
        </pc:spChg>
        <pc:spChg chg="del mod">
          <ac:chgData name="GEGIA, Medea" userId="4bf8d474-d3cf-4aa9-b4ef-dc58381c3885" providerId="ADAL" clId="{3B3EEFF3-C665-42E6-BFCB-23309BECF5BD}" dt="2023-06-29T14:36:47.379" v="798" actId="478"/>
          <ac:spMkLst>
            <pc:docMk/>
            <pc:sldMk cId="3907383535" sldId="3508"/>
            <ac:spMk id="4" creationId="{A698EE77-D9F2-EEE9-B73D-315CEE92F671}"/>
          </ac:spMkLst>
        </pc:spChg>
        <pc:spChg chg="del mod">
          <ac:chgData name="GEGIA, Medea" userId="4bf8d474-d3cf-4aa9-b4ef-dc58381c3885" providerId="ADAL" clId="{3B3EEFF3-C665-42E6-BFCB-23309BECF5BD}" dt="2023-06-29T14:36:51.898" v="801" actId="478"/>
          <ac:spMkLst>
            <pc:docMk/>
            <pc:sldMk cId="3907383535" sldId="3508"/>
            <ac:spMk id="7" creationId="{F38A9E4D-43EF-1F1A-5243-1DB11B5E71D6}"/>
          </ac:spMkLst>
        </pc:spChg>
        <pc:spChg chg="add del mod">
          <ac:chgData name="GEGIA, Medea" userId="4bf8d474-d3cf-4aa9-b4ef-dc58381c3885" providerId="ADAL" clId="{3B3EEFF3-C665-42E6-BFCB-23309BECF5BD}" dt="2023-06-29T14:36:49.322" v="799" actId="478"/>
          <ac:spMkLst>
            <pc:docMk/>
            <pc:sldMk cId="3907383535" sldId="3508"/>
            <ac:spMk id="8" creationId="{52F91D46-53A0-0960-9E6C-C13D1BA41F05}"/>
          </ac:spMkLst>
        </pc:spChg>
        <pc:spChg chg="add mod">
          <ac:chgData name="GEGIA, Medea" userId="4bf8d474-d3cf-4aa9-b4ef-dc58381c3885" providerId="ADAL" clId="{3B3EEFF3-C665-42E6-BFCB-23309BECF5BD}" dt="2023-06-29T14:52:38.232" v="1280" actId="14100"/>
          <ac:spMkLst>
            <pc:docMk/>
            <pc:sldMk cId="3907383535" sldId="3508"/>
            <ac:spMk id="10" creationId="{15FD676B-B151-D32E-AE88-0AD4FA1127E2}"/>
          </ac:spMkLst>
        </pc:spChg>
        <pc:graphicFrameChg chg="add del mod">
          <ac:chgData name="GEGIA, Medea" userId="4bf8d474-d3cf-4aa9-b4ef-dc58381c3885" providerId="ADAL" clId="{3B3EEFF3-C665-42E6-BFCB-23309BECF5BD}" dt="2023-06-29T14:53:11.992" v="1300" actId="1036"/>
          <ac:graphicFrameMkLst>
            <pc:docMk/>
            <pc:sldMk cId="3907383535" sldId="3508"/>
            <ac:graphicFrameMk id="9" creationId="{6CA7DD51-0760-5547-9509-3815CF7FDFCC}"/>
          </ac:graphicFrameMkLst>
        </pc:graphicFrameChg>
      </pc:sldChg>
      <pc:sldChg chg="addSp modSp add del mod">
        <pc:chgData name="GEGIA, Medea" userId="4bf8d474-d3cf-4aa9-b4ef-dc58381c3885" providerId="ADAL" clId="{3B3EEFF3-C665-42E6-BFCB-23309BECF5BD}" dt="2023-06-29T14:53:39.590" v="1302" actId="47"/>
        <pc:sldMkLst>
          <pc:docMk/>
          <pc:sldMk cId="1938107554" sldId="3509"/>
        </pc:sldMkLst>
        <pc:spChg chg="mod">
          <ac:chgData name="GEGIA, Medea" userId="4bf8d474-d3cf-4aa9-b4ef-dc58381c3885" providerId="ADAL" clId="{3B3EEFF3-C665-42E6-BFCB-23309BECF5BD}" dt="2023-06-29T14:26:36.851" v="373"/>
          <ac:spMkLst>
            <pc:docMk/>
            <pc:sldMk cId="1938107554" sldId="3509"/>
            <ac:spMk id="4" creationId="{A698EE77-D9F2-EEE9-B73D-315CEE92F671}"/>
          </ac:spMkLst>
        </pc:spChg>
        <pc:spChg chg="add mod">
          <ac:chgData name="GEGIA, Medea" userId="4bf8d474-d3cf-4aa9-b4ef-dc58381c3885" providerId="ADAL" clId="{3B3EEFF3-C665-42E6-BFCB-23309BECF5BD}" dt="2023-06-29T14:33:59.558" v="763" actId="1035"/>
          <ac:spMkLst>
            <pc:docMk/>
            <pc:sldMk cId="1938107554" sldId="3509"/>
            <ac:spMk id="8" creationId="{AE481BAF-76A9-1525-1AF4-78AEA2CE28F1}"/>
          </ac:spMkLst>
        </pc:spChg>
        <pc:spChg chg="add mod">
          <ac:chgData name="GEGIA, Medea" userId="4bf8d474-d3cf-4aa9-b4ef-dc58381c3885" providerId="ADAL" clId="{3B3EEFF3-C665-42E6-BFCB-23309BECF5BD}" dt="2023-06-29T14:32:27.342" v="609" actId="1036"/>
          <ac:spMkLst>
            <pc:docMk/>
            <pc:sldMk cId="1938107554" sldId="3509"/>
            <ac:spMk id="10" creationId="{530623A5-1ACC-4AD0-E147-59146D22DA3B}"/>
          </ac:spMkLst>
        </pc:spChg>
        <pc:spChg chg="add mod">
          <ac:chgData name="GEGIA, Medea" userId="4bf8d474-d3cf-4aa9-b4ef-dc58381c3885" providerId="ADAL" clId="{3B3EEFF3-C665-42E6-BFCB-23309BECF5BD}" dt="2023-06-29T14:32:22.241" v="585" actId="1037"/>
          <ac:spMkLst>
            <pc:docMk/>
            <pc:sldMk cId="1938107554" sldId="3509"/>
            <ac:spMk id="12" creationId="{F4F5BCEC-B631-0B41-F3D3-52436A334D5B}"/>
          </ac:spMkLst>
        </pc:spChg>
        <pc:spChg chg="add mod">
          <ac:chgData name="GEGIA, Medea" userId="4bf8d474-d3cf-4aa9-b4ef-dc58381c3885" providerId="ADAL" clId="{3B3EEFF3-C665-42E6-BFCB-23309BECF5BD}" dt="2023-06-29T14:34:05.072" v="788" actId="1035"/>
          <ac:spMkLst>
            <pc:docMk/>
            <pc:sldMk cId="1938107554" sldId="3509"/>
            <ac:spMk id="14" creationId="{85366A3C-3B66-1E82-DCA0-4732DBF2C21C}"/>
          </ac:spMkLst>
        </pc:spChg>
      </pc:sldChg>
      <pc:sldChg chg="add del">
        <pc:chgData name="GEGIA, Medea" userId="4bf8d474-d3cf-4aa9-b4ef-dc58381c3885" providerId="ADAL" clId="{3B3EEFF3-C665-42E6-BFCB-23309BECF5BD}" dt="2023-06-29T14:53:39.590" v="1302" actId="47"/>
        <pc:sldMkLst>
          <pc:docMk/>
          <pc:sldMk cId="184157077" sldId="3510"/>
        </pc:sldMkLst>
      </pc:sldChg>
      <pc:sldChg chg="add del">
        <pc:chgData name="GEGIA, Medea" userId="4bf8d474-d3cf-4aa9-b4ef-dc58381c3885" providerId="ADAL" clId="{3B3EEFF3-C665-42E6-BFCB-23309BECF5BD}" dt="2023-06-29T14:53:39.590" v="1302" actId="47"/>
        <pc:sldMkLst>
          <pc:docMk/>
          <pc:sldMk cId="3369928454" sldId="3511"/>
        </pc:sldMkLst>
      </pc:sldChg>
      <pc:sldChg chg="add del">
        <pc:chgData name="GEGIA, Medea" userId="4bf8d474-d3cf-4aa9-b4ef-dc58381c3885" providerId="ADAL" clId="{3B3EEFF3-C665-42E6-BFCB-23309BECF5BD}" dt="2023-06-30T18:39:15.114" v="4361" actId="47"/>
        <pc:sldMkLst>
          <pc:docMk/>
          <pc:sldMk cId="2136900058" sldId="3512"/>
        </pc:sldMkLst>
      </pc:sldChg>
      <pc:sldChg chg="add del">
        <pc:chgData name="GEGIA, Medea" userId="4bf8d474-d3cf-4aa9-b4ef-dc58381c3885" providerId="ADAL" clId="{3B3EEFF3-C665-42E6-BFCB-23309BECF5BD}" dt="2023-06-30T16:50:59.613" v="2528" actId="2696"/>
        <pc:sldMkLst>
          <pc:docMk/>
          <pc:sldMk cId="3589159449" sldId="3512"/>
        </pc:sldMkLst>
      </pc:sldChg>
      <pc:sldChg chg="modSp add del mod">
        <pc:chgData name="GEGIA, Medea" userId="4bf8d474-d3cf-4aa9-b4ef-dc58381c3885" providerId="ADAL" clId="{3B3EEFF3-C665-42E6-BFCB-23309BECF5BD}" dt="2023-06-29T14:53:20.353" v="1301" actId="47"/>
        <pc:sldMkLst>
          <pc:docMk/>
          <pc:sldMk cId="679792263" sldId="3513"/>
        </pc:sldMkLst>
        <pc:spChg chg="mod">
          <ac:chgData name="GEGIA, Medea" userId="4bf8d474-d3cf-4aa9-b4ef-dc58381c3885" providerId="ADAL" clId="{3B3EEFF3-C665-42E6-BFCB-23309BECF5BD}" dt="2023-06-29T14:25:05.890" v="364" actId="20577"/>
          <ac:spMkLst>
            <pc:docMk/>
            <pc:sldMk cId="679792263" sldId="3513"/>
            <ac:spMk id="21" creationId="{166E2BA6-21DA-4180-9EAC-EC7A86270DDD}"/>
          </ac:spMkLst>
        </pc:spChg>
        <pc:graphicFrameChg chg="mod">
          <ac:chgData name="GEGIA, Medea" userId="4bf8d474-d3cf-4aa9-b4ef-dc58381c3885" providerId="ADAL" clId="{3B3EEFF3-C665-42E6-BFCB-23309BECF5BD}" dt="2023-06-29T14:34:15.906" v="790" actId="478"/>
          <ac:graphicFrameMkLst>
            <pc:docMk/>
            <pc:sldMk cId="679792263" sldId="3513"/>
            <ac:graphicFrameMk id="22" creationId="{6130DD7E-BE9B-49E7-92F8-7DEAE6205F3D}"/>
          </ac:graphicFrameMkLst>
        </pc:graphicFrameChg>
      </pc:sldChg>
      <pc:sldChg chg="addSp delSp modSp add mod ord">
        <pc:chgData name="GEGIA, Medea" userId="4bf8d474-d3cf-4aa9-b4ef-dc58381c3885" providerId="ADAL" clId="{3B3EEFF3-C665-42E6-BFCB-23309BECF5BD}" dt="2023-06-30T07:22:28.739" v="1695" actId="113"/>
        <pc:sldMkLst>
          <pc:docMk/>
          <pc:sldMk cId="3154403645" sldId="3513"/>
        </pc:sldMkLst>
        <pc:spChg chg="mod">
          <ac:chgData name="GEGIA, Medea" userId="4bf8d474-d3cf-4aa9-b4ef-dc58381c3885" providerId="ADAL" clId="{3B3EEFF3-C665-42E6-BFCB-23309BECF5BD}" dt="2023-06-29T14:59:29.939" v="1329" actId="313"/>
          <ac:spMkLst>
            <pc:docMk/>
            <pc:sldMk cId="3154403645" sldId="3513"/>
            <ac:spMk id="2" creationId="{D2CE25C5-E1FB-A7E9-DBB4-07722271E149}"/>
          </ac:spMkLst>
        </pc:spChg>
        <pc:spChg chg="del mod">
          <ac:chgData name="GEGIA, Medea" userId="4bf8d474-d3cf-4aa9-b4ef-dc58381c3885" providerId="ADAL" clId="{3B3EEFF3-C665-42E6-BFCB-23309BECF5BD}" dt="2023-06-30T07:11:43.181" v="1358" actId="478"/>
          <ac:spMkLst>
            <pc:docMk/>
            <pc:sldMk cId="3154403645" sldId="3513"/>
            <ac:spMk id="4" creationId="{A698EE77-D9F2-EEE9-B73D-315CEE92F671}"/>
          </ac:spMkLst>
        </pc:spChg>
        <pc:spChg chg="add del mod">
          <ac:chgData name="GEGIA, Medea" userId="4bf8d474-d3cf-4aa9-b4ef-dc58381c3885" providerId="ADAL" clId="{3B3EEFF3-C665-42E6-BFCB-23309BECF5BD}" dt="2023-06-30T07:13:57.135" v="1487" actId="478"/>
          <ac:spMkLst>
            <pc:docMk/>
            <pc:sldMk cId="3154403645" sldId="3513"/>
            <ac:spMk id="6" creationId="{03D13AEA-6971-7BFC-2FB5-34B6A8CD1BBE}"/>
          </ac:spMkLst>
        </pc:spChg>
        <pc:spChg chg="del mod">
          <ac:chgData name="GEGIA, Medea" userId="4bf8d474-d3cf-4aa9-b4ef-dc58381c3885" providerId="ADAL" clId="{3B3EEFF3-C665-42E6-BFCB-23309BECF5BD}" dt="2023-06-30T07:11:49.743" v="1398" actId="478"/>
          <ac:spMkLst>
            <pc:docMk/>
            <pc:sldMk cId="3154403645" sldId="3513"/>
            <ac:spMk id="7" creationId="{F38A9E4D-43EF-1F1A-5243-1DB11B5E71D6}"/>
          </ac:spMkLst>
        </pc:spChg>
        <pc:spChg chg="add mod">
          <ac:chgData name="GEGIA, Medea" userId="4bf8d474-d3cf-4aa9-b4ef-dc58381c3885" providerId="ADAL" clId="{3B3EEFF3-C665-42E6-BFCB-23309BECF5BD}" dt="2023-06-30T07:22:28.739" v="1695" actId="113"/>
          <ac:spMkLst>
            <pc:docMk/>
            <pc:sldMk cId="3154403645" sldId="3513"/>
            <ac:spMk id="8" creationId="{B1D5F8D7-4BAE-CF51-BE26-248A39889BAD}"/>
          </ac:spMkLst>
        </pc:spChg>
      </pc:sldChg>
      <pc:sldChg chg="add del">
        <pc:chgData name="GEGIA, Medea" userId="4bf8d474-d3cf-4aa9-b4ef-dc58381c3885" providerId="ADAL" clId="{3B3EEFF3-C665-42E6-BFCB-23309BECF5BD}" dt="2023-06-30T07:22:36.265" v="1696" actId="47"/>
        <pc:sldMkLst>
          <pc:docMk/>
          <pc:sldMk cId="2351202125" sldId="3514"/>
        </pc:sldMkLst>
      </pc:sldChg>
      <pc:sldChg chg="add del">
        <pc:chgData name="GEGIA, Medea" userId="4bf8d474-d3cf-4aa9-b4ef-dc58381c3885" providerId="ADAL" clId="{3B3EEFF3-C665-42E6-BFCB-23309BECF5BD}" dt="2023-06-30T07:56:13.857" v="2527" actId="47"/>
        <pc:sldMkLst>
          <pc:docMk/>
          <pc:sldMk cId="126615162" sldId="3515"/>
        </pc:sldMkLst>
      </pc:sldChg>
      <pc:sldChg chg="add del">
        <pc:chgData name="GEGIA, Medea" userId="4bf8d474-d3cf-4aa9-b4ef-dc58381c3885" providerId="ADAL" clId="{3B3EEFF3-C665-42E6-BFCB-23309BECF5BD}" dt="2023-06-15T15:11:03.819" v="60" actId="47"/>
        <pc:sldMkLst>
          <pc:docMk/>
          <pc:sldMk cId="3437433023" sldId="3515"/>
        </pc:sldMkLst>
      </pc:sldChg>
      <pc:sldChg chg="addSp delSp modSp add mod">
        <pc:chgData name="GEGIA, Medea" userId="4bf8d474-d3cf-4aa9-b4ef-dc58381c3885" providerId="ADAL" clId="{3B3EEFF3-C665-42E6-BFCB-23309BECF5BD}" dt="2023-06-30T18:38:59.729" v="4359" actId="14100"/>
        <pc:sldMkLst>
          <pc:docMk/>
          <pc:sldMk cId="3359535712" sldId="3516"/>
        </pc:sldMkLst>
        <pc:spChg chg="mod">
          <ac:chgData name="GEGIA, Medea" userId="4bf8d474-d3cf-4aa9-b4ef-dc58381c3885" providerId="ADAL" clId="{3B3EEFF3-C665-42E6-BFCB-23309BECF5BD}" dt="2023-06-29T15:00:41.417" v="1349" actId="20577"/>
          <ac:spMkLst>
            <pc:docMk/>
            <pc:sldMk cId="3359535712" sldId="3516"/>
            <ac:spMk id="2" creationId="{D2CE25C5-E1FB-A7E9-DBB4-07722271E149}"/>
          </ac:spMkLst>
        </pc:spChg>
        <pc:spChg chg="del">
          <ac:chgData name="GEGIA, Medea" userId="4bf8d474-d3cf-4aa9-b4ef-dc58381c3885" providerId="ADAL" clId="{3B3EEFF3-C665-42E6-BFCB-23309BECF5BD}" dt="2023-06-30T18:38:04.832" v="4258" actId="478"/>
          <ac:spMkLst>
            <pc:docMk/>
            <pc:sldMk cId="3359535712" sldId="3516"/>
            <ac:spMk id="4" creationId="{A698EE77-D9F2-EEE9-B73D-315CEE92F671}"/>
          </ac:spMkLst>
        </pc:spChg>
        <pc:spChg chg="add mod">
          <ac:chgData name="GEGIA, Medea" userId="4bf8d474-d3cf-4aa9-b4ef-dc58381c3885" providerId="ADAL" clId="{3B3EEFF3-C665-42E6-BFCB-23309BECF5BD}" dt="2023-06-30T18:38:50.856" v="4357" actId="1038"/>
          <ac:spMkLst>
            <pc:docMk/>
            <pc:sldMk cId="3359535712" sldId="3516"/>
            <ac:spMk id="6" creationId="{B0472C8D-210E-F676-AF91-F7F62D3A12E7}"/>
          </ac:spMkLst>
        </pc:spChg>
        <pc:spChg chg="mod">
          <ac:chgData name="GEGIA, Medea" userId="4bf8d474-d3cf-4aa9-b4ef-dc58381c3885" providerId="ADAL" clId="{3B3EEFF3-C665-42E6-BFCB-23309BECF5BD}" dt="2023-06-30T18:38:39.513" v="4325" actId="5793"/>
          <ac:spMkLst>
            <pc:docMk/>
            <pc:sldMk cId="3359535712" sldId="3516"/>
            <ac:spMk id="7" creationId="{F38A9E4D-43EF-1F1A-5243-1DB11B5E71D6}"/>
          </ac:spMkLst>
        </pc:spChg>
        <pc:spChg chg="add mod">
          <ac:chgData name="GEGIA, Medea" userId="4bf8d474-d3cf-4aa9-b4ef-dc58381c3885" providerId="ADAL" clId="{3B3EEFF3-C665-42E6-BFCB-23309BECF5BD}" dt="2023-06-30T18:38:59.729" v="4359" actId="14100"/>
          <ac:spMkLst>
            <pc:docMk/>
            <pc:sldMk cId="3359535712" sldId="3516"/>
            <ac:spMk id="8" creationId="{0C7F053D-F197-2369-F80A-1856FAD68288}"/>
          </ac:spMkLst>
        </pc:spChg>
        <pc:spChg chg="add mod">
          <ac:chgData name="GEGIA, Medea" userId="4bf8d474-d3cf-4aa9-b4ef-dc58381c3885" providerId="ADAL" clId="{3B3EEFF3-C665-42E6-BFCB-23309BECF5BD}" dt="2023-06-30T18:38:13.926" v="4316" actId="1035"/>
          <ac:spMkLst>
            <pc:docMk/>
            <pc:sldMk cId="3359535712" sldId="3516"/>
            <ac:spMk id="9" creationId="{F94CC8E6-2B85-C893-E6FE-2C0E3654C378}"/>
          </ac:spMkLst>
        </pc:spChg>
      </pc:sldChg>
      <pc:sldChg chg="delSp add del">
        <pc:chgData name="GEGIA, Medea" userId="4bf8d474-d3cf-4aa9-b4ef-dc58381c3885" providerId="ADAL" clId="{3B3EEFF3-C665-42E6-BFCB-23309BECF5BD}" dt="2023-06-15T15:11:21.675" v="63" actId="47"/>
        <pc:sldMkLst>
          <pc:docMk/>
          <pc:sldMk cId="3907298026" sldId="3516"/>
        </pc:sldMkLst>
        <pc:spChg chg="del">
          <ac:chgData name="GEGIA, Medea" userId="4bf8d474-d3cf-4aa9-b4ef-dc58381c3885" providerId="ADAL" clId="{3B3EEFF3-C665-42E6-BFCB-23309BECF5BD}" dt="2023-06-15T15:11:13.457" v="61" actId="21"/>
          <ac:spMkLst>
            <pc:docMk/>
            <pc:sldMk cId="3907298026" sldId="3516"/>
            <ac:spMk id="6" creationId="{8B3644E7-756E-415A-B98B-DED422E0B9A1}"/>
          </ac:spMkLst>
        </pc:spChg>
        <pc:spChg chg="del">
          <ac:chgData name="GEGIA, Medea" userId="4bf8d474-d3cf-4aa9-b4ef-dc58381c3885" providerId="ADAL" clId="{3B3EEFF3-C665-42E6-BFCB-23309BECF5BD}" dt="2023-06-15T15:11:13.457" v="61" actId="21"/>
          <ac:spMkLst>
            <pc:docMk/>
            <pc:sldMk cId="3907298026" sldId="3516"/>
            <ac:spMk id="7" creationId="{2B296C21-A1FF-4270-8AF0-843EFE1BC407}"/>
          </ac:spMkLst>
        </pc:spChg>
        <pc:spChg chg="del">
          <ac:chgData name="GEGIA, Medea" userId="4bf8d474-d3cf-4aa9-b4ef-dc58381c3885" providerId="ADAL" clId="{3B3EEFF3-C665-42E6-BFCB-23309BECF5BD}" dt="2023-06-15T15:11:13.457" v="61" actId="21"/>
          <ac:spMkLst>
            <pc:docMk/>
            <pc:sldMk cId="3907298026" sldId="3516"/>
            <ac:spMk id="9" creationId="{1CED9F92-427A-4EAC-AD1B-725356BA20CA}"/>
          </ac:spMkLst>
        </pc:spChg>
        <pc:picChg chg="del">
          <ac:chgData name="GEGIA, Medea" userId="4bf8d474-d3cf-4aa9-b4ef-dc58381c3885" providerId="ADAL" clId="{3B3EEFF3-C665-42E6-BFCB-23309BECF5BD}" dt="2023-06-15T15:11:13.457" v="61" actId="21"/>
          <ac:picMkLst>
            <pc:docMk/>
            <pc:sldMk cId="3907298026" sldId="3516"/>
            <ac:picMk id="5" creationId="{365149D5-A50A-4651-B337-6F45B543007E}"/>
          </ac:picMkLst>
        </pc:picChg>
        <pc:picChg chg="del">
          <ac:chgData name="GEGIA, Medea" userId="4bf8d474-d3cf-4aa9-b4ef-dc58381c3885" providerId="ADAL" clId="{3B3EEFF3-C665-42E6-BFCB-23309BECF5BD}" dt="2023-06-15T15:11:13.457" v="61" actId="21"/>
          <ac:picMkLst>
            <pc:docMk/>
            <pc:sldMk cId="3907298026" sldId="3516"/>
            <ac:picMk id="8" creationId="{CDFEB6C6-42CD-467E-BB18-A7BADCC4C2D8}"/>
          </ac:picMkLst>
        </pc:picChg>
      </pc:sldChg>
      <pc:sldChg chg="modSp add del mod">
        <pc:chgData name="GEGIA, Medea" userId="4bf8d474-d3cf-4aa9-b4ef-dc58381c3885" providerId="ADAL" clId="{3B3EEFF3-C665-42E6-BFCB-23309BECF5BD}" dt="2023-06-30T18:35:48.964" v="4254" actId="47"/>
        <pc:sldMkLst>
          <pc:docMk/>
          <pc:sldMk cId="496559554" sldId="3517"/>
        </pc:sldMkLst>
        <pc:spChg chg="mod">
          <ac:chgData name="GEGIA, Medea" userId="4bf8d474-d3cf-4aa9-b4ef-dc58381c3885" providerId="ADAL" clId="{3B3EEFF3-C665-42E6-BFCB-23309BECF5BD}" dt="2023-06-29T15:00:47.547" v="1357" actId="20577"/>
          <ac:spMkLst>
            <pc:docMk/>
            <pc:sldMk cId="496559554" sldId="3517"/>
            <ac:spMk id="2" creationId="{D2CE25C5-E1FB-A7E9-DBB4-07722271E149}"/>
          </ac:spMkLst>
        </pc:spChg>
      </pc:sldChg>
      <pc:sldChg chg="addSp delSp modSp add mod ord">
        <pc:chgData name="GEGIA, Medea" userId="4bf8d474-d3cf-4aa9-b4ef-dc58381c3885" providerId="ADAL" clId="{3B3EEFF3-C665-42E6-BFCB-23309BECF5BD}" dt="2023-06-30T07:56:10.968" v="2526"/>
        <pc:sldMkLst>
          <pc:docMk/>
          <pc:sldMk cId="1650227422" sldId="3518"/>
        </pc:sldMkLst>
        <pc:spChg chg="mod">
          <ac:chgData name="GEGIA, Medea" userId="4bf8d474-d3cf-4aa9-b4ef-dc58381c3885" providerId="ADAL" clId="{3B3EEFF3-C665-42E6-BFCB-23309BECF5BD}" dt="2023-06-30T07:28:31.992" v="1921" actId="1036"/>
          <ac:spMkLst>
            <pc:docMk/>
            <pc:sldMk cId="1650227422" sldId="3518"/>
            <ac:spMk id="6" creationId="{1DD4DE97-BCF5-2B81-C60B-A3A075404669}"/>
          </ac:spMkLst>
        </pc:spChg>
        <pc:spChg chg="mod">
          <ac:chgData name="GEGIA, Medea" userId="4bf8d474-d3cf-4aa9-b4ef-dc58381c3885" providerId="ADAL" clId="{3B3EEFF3-C665-42E6-BFCB-23309BECF5BD}" dt="2023-06-30T07:29:13.353" v="1968" actId="1038"/>
          <ac:spMkLst>
            <pc:docMk/>
            <pc:sldMk cId="1650227422" sldId="3518"/>
            <ac:spMk id="8" creationId="{3A2EFE2E-9B04-4E5C-A3EC-7A937B2D111C}"/>
          </ac:spMkLst>
        </pc:spChg>
        <pc:spChg chg="mod">
          <ac:chgData name="GEGIA, Medea" userId="4bf8d474-d3cf-4aa9-b4ef-dc58381c3885" providerId="ADAL" clId="{3B3EEFF3-C665-42E6-BFCB-23309BECF5BD}" dt="2023-06-30T07:28:21.571" v="1894" actId="1038"/>
          <ac:spMkLst>
            <pc:docMk/>
            <pc:sldMk cId="1650227422" sldId="3518"/>
            <ac:spMk id="9" creationId="{5323B68C-4C30-4A7D-945D-FB9A21C7F0C3}"/>
          </ac:spMkLst>
        </pc:spChg>
        <pc:spChg chg="del">
          <ac:chgData name="GEGIA, Medea" userId="4bf8d474-d3cf-4aa9-b4ef-dc58381c3885" providerId="ADAL" clId="{3B3EEFF3-C665-42E6-BFCB-23309BECF5BD}" dt="2023-06-30T07:25:56.683" v="1737" actId="478"/>
          <ac:spMkLst>
            <pc:docMk/>
            <pc:sldMk cId="1650227422" sldId="3518"/>
            <ac:spMk id="10" creationId="{4E3354A7-F786-4718-AE98-86E264011A34}"/>
          </ac:spMkLst>
        </pc:spChg>
        <pc:spChg chg="add mod">
          <ac:chgData name="GEGIA, Medea" userId="4bf8d474-d3cf-4aa9-b4ef-dc58381c3885" providerId="ADAL" clId="{3B3EEFF3-C665-42E6-BFCB-23309BECF5BD}" dt="2023-06-30T07:29:07.089" v="1941" actId="14100"/>
          <ac:spMkLst>
            <pc:docMk/>
            <pc:sldMk cId="1650227422" sldId="3518"/>
            <ac:spMk id="11" creationId="{9A84F68E-9144-C139-BE8B-0A4F02541F40}"/>
          </ac:spMkLst>
        </pc:spChg>
        <pc:picChg chg="mod">
          <ac:chgData name="GEGIA, Medea" userId="4bf8d474-d3cf-4aa9-b4ef-dc58381c3885" providerId="ADAL" clId="{3B3EEFF3-C665-42E6-BFCB-23309BECF5BD}" dt="2023-06-30T07:28:21.571" v="1894" actId="1038"/>
          <ac:picMkLst>
            <pc:docMk/>
            <pc:sldMk cId="1650227422" sldId="3518"/>
            <ac:picMk id="5" creationId="{C27D3BB4-EFAB-4944-AC73-05B9544E9760}"/>
          </ac:picMkLst>
        </pc:picChg>
      </pc:sldChg>
      <pc:sldChg chg="addSp delSp modSp add del mod">
        <pc:chgData name="GEGIA, Medea" userId="4bf8d474-d3cf-4aa9-b4ef-dc58381c3885" providerId="ADAL" clId="{3B3EEFF3-C665-42E6-BFCB-23309BECF5BD}" dt="2023-06-15T15:01:34.298" v="50" actId="47"/>
        <pc:sldMkLst>
          <pc:docMk/>
          <pc:sldMk cId="539277020" sldId="3529"/>
        </pc:sldMkLst>
        <pc:spChg chg="add mod">
          <ac:chgData name="GEGIA, Medea" userId="4bf8d474-d3cf-4aa9-b4ef-dc58381c3885" providerId="ADAL" clId="{3B3EEFF3-C665-42E6-BFCB-23309BECF5BD}" dt="2023-06-15T15:00:57.952" v="44"/>
          <ac:spMkLst>
            <pc:docMk/>
            <pc:sldMk cId="539277020" sldId="3529"/>
            <ac:spMk id="2" creationId="{76A3C840-AFBB-F3A0-C303-E6C727B7BFA2}"/>
          </ac:spMkLst>
        </pc:spChg>
        <pc:spChg chg="del">
          <ac:chgData name="GEGIA, Medea" userId="4bf8d474-d3cf-4aa9-b4ef-dc58381c3885" providerId="ADAL" clId="{3B3EEFF3-C665-42E6-BFCB-23309BECF5BD}" dt="2023-06-15T15:00:57.615" v="43" actId="478"/>
          <ac:spMkLst>
            <pc:docMk/>
            <pc:sldMk cId="539277020" sldId="3529"/>
            <ac:spMk id="4" creationId="{589A83CC-DA23-48BA-8F7C-FE3D65557BE7}"/>
          </ac:spMkLst>
        </pc:spChg>
        <pc:spChg chg="del">
          <ac:chgData name="GEGIA, Medea" userId="4bf8d474-d3cf-4aa9-b4ef-dc58381c3885" providerId="ADAL" clId="{3B3EEFF3-C665-42E6-BFCB-23309BECF5BD}" dt="2023-06-15T15:01:21.095" v="47" actId="21"/>
          <ac:spMkLst>
            <pc:docMk/>
            <pc:sldMk cId="539277020" sldId="3529"/>
            <ac:spMk id="6" creationId="{252377F8-EAAA-40A1-99B7-48245DEB56B4}"/>
          </ac:spMkLst>
        </pc:spChg>
        <pc:spChg chg="del">
          <ac:chgData name="GEGIA, Medea" userId="4bf8d474-d3cf-4aa9-b4ef-dc58381c3885" providerId="ADAL" clId="{3B3EEFF3-C665-42E6-BFCB-23309BECF5BD}" dt="2023-06-15T15:01:21.095" v="47" actId="21"/>
          <ac:spMkLst>
            <pc:docMk/>
            <pc:sldMk cId="539277020" sldId="3529"/>
            <ac:spMk id="7" creationId="{96DDB9E3-9654-4E74-9CFF-2116CE3D1BA4}"/>
          </ac:spMkLst>
        </pc:spChg>
        <pc:spChg chg="del">
          <ac:chgData name="GEGIA, Medea" userId="4bf8d474-d3cf-4aa9-b4ef-dc58381c3885" providerId="ADAL" clId="{3B3EEFF3-C665-42E6-BFCB-23309BECF5BD}" dt="2023-06-15T15:01:21.095" v="47" actId="21"/>
          <ac:spMkLst>
            <pc:docMk/>
            <pc:sldMk cId="539277020" sldId="3529"/>
            <ac:spMk id="8" creationId="{9C7D05BC-7786-4A1F-AC73-0399EFB9EFB7}"/>
          </ac:spMkLst>
        </pc:spChg>
        <pc:spChg chg="del">
          <ac:chgData name="GEGIA, Medea" userId="4bf8d474-d3cf-4aa9-b4ef-dc58381c3885" providerId="ADAL" clId="{3B3EEFF3-C665-42E6-BFCB-23309BECF5BD}" dt="2023-06-15T15:01:21.095" v="47" actId="21"/>
          <ac:spMkLst>
            <pc:docMk/>
            <pc:sldMk cId="539277020" sldId="3529"/>
            <ac:spMk id="10" creationId="{A7E437C5-6891-4EA2-AF1B-9C10B3BF6B70}"/>
          </ac:spMkLst>
        </pc:spChg>
      </pc:sldChg>
      <pc:sldChg chg="delSp add del mod ord">
        <pc:chgData name="GEGIA, Medea" userId="4bf8d474-d3cf-4aa9-b4ef-dc58381c3885" providerId="ADAL" clId="{3B3EEFF3-C665-42E6-BFCB-23309BECF5BD}" dt="2023-06-30T17:50:25.788" v="3511" actId="47"/>
        <pc:sldMkLst>
          <pc:docMk/>
          <pc:sldMk cId="4233234168" sldId="3531"/>
        </pc:sldMkLst>
        <pc:spChg chg="del">
          <ac:chgData name="GEGIA, Medea" userId="4bf8d474-d3cf-4aa9-b4ef-dc58381c3885" providerId="ADAL" clId="{3B3EEFF3-C665-42E6-BFCB-23309BECF5BD}" dt="2023-06-30T17:49:51.642" v="3506" actId="21"/>
          <ac:spMkLst>
            <pc:docMk/>
            <pc:sldMk cId="4233234168" sldId="3531"/>
            <ac:spMk id="10" creationId="{A7E437C5-6891-4EA2-AF1B-9C10B3BF6B70}"/>
          </ac:spMkLst>
        </pc:spChg>
      </pc:sldChg>
      <pc:sldChg chg="delSp add del mod ord">
        <pc:chgData name="GEGIA, Medea" userId="4bf8d474-d3cf-4aa9-b4ef-dc58381c3885" providerId="ADAL" clId="{3B3EEFF3-C665-42E6-BFCB-23309BECF5BD}" dt="2023-06-30T17:41:47.580" v="3326" actId="47"/>
        <pc:sldMkLst>
          <pc:docMk/>
          <pc:sldMk cId="2802987920" sldId="3532"/>
        </pc:sldMkLst>
        <pc:spChg chg="del">
          <ac:chgData name="GEGIA, Medea" userId="4bf8d474-d3cf-4aa9-b4ef-dc58381c3885" providerId="ADAL" clId="{3B3EEFF3-C665-42E6-BFCB-23309BECF5BD}" dt="2023-06-30T17:41:43.037" v="3324" actId="21"/>
          <ac:spMkLst>
            <pc:docMk/>
            <pc:sldMk cId="2802987920" sldId="3532"/>
            <ac:spMk id="10" creationId="{A7E437C5-6891-4EA2-AF1B-9C10B3BF6B70}"/>
          </ac:spMkLst>
        </pc:spChg>
        <pc:graphicFrameChg chg="del">
          <ac:chgData name="GEGIA, Medea" userId="4bf8d474-d3cf-4aa9-b4ef-dc58381c3885" providerId="ADAL" clId="{3B3EEFF3-C665-42E6-BFCB-23309BECF5BD}" dt="2023-06-30T17:41:43.037" v="3324" actId="21"/>
          <ac:graphicFrameMkLst>
            <pc:docMk/>
            <pc:sldMk cId="2802987920" sldId="3532"/>
            <ac:graphicFrameMk id="2" creationId="{11C90E57-D5F3-4883-8687-E3D7ADE06BB1}"/>
          </ac:graphicFrameMkLst>
        </pc:graphicFrameChg>
      </pc:sldChg>
      <pc:sldChg chg="delSp add del mod ord">
        <pc:chgData name="GEGIA, Medea" userId="4bf8d474-d3cf-4aa9-b4ef-dc58381c3885" providerId="ADAL" clId="{3B3EEFF3-C665-42E6-BFCB-23309BECF5BD}" dt="2023-06-30T18:06:07.784" v="3924" actId="47"/>
        <pc:sldMkLst>
          <pc:docMk/>
          <pc:sldMk cId="3788706818" sldId="3534"/>
        </pc:sldMkLst>
        <pc:graphicFrameChg chg="del">
          <ac:chgData name="GEGIA, Medea" userId="4bf8d474-d3cf-4aa9-b4ef-dc58381c3885" providerId="ADAL" clId="{3B3EEFF3-C665-42E6-BFCB-23309BECF5BD}" dt="2023-06-30T18:03:59.823" v="3874" actId="21"/>
          <ac:graphicFrameMkLst>
            <pc:docMk/>
            <pc:sldMk cId="3788706818" sldId="3534"/>
            <ac:graphicFrameMk id="7" creationId="{9FDB36FC-B651-4A54-A430-32C3B60EFE0B}"/>
          </ac:graphicFrameMkLst>
        </pc:graphicFrameChg>
      </pc:sldChg>
      <pc:sldChg chg="add del">
        <pc:chgData name="GEGIA, Medea" userId="4bf8d474-d3cf-4aa9-b4ef-dc58381c3885" providerId="ADAL" clId="{3B3EEFF3-C665-42E6-BFCB-23309BECF5BD}" dt="2023-06-30T17:54:26.942" v="3572" actId="47"/>
        <pc:sldMkLst>
          <pc:docMk/>
          <pc:sldMk cId="209169789" sldId="3537"/>
        </pc:sldMkLst>
      </pc:sldChg>
      <pc:sldChg chg="add del ord">
        <pc:chgData name="GEGIA, Medea" userId="4bf8d474-d3cf-4aa9-b4ef-dc58381c3885" providerId="ADAL" clId="{3B3EEFF3-C665-42E6-BFCB-23309BECF5BD}" dt="2023-06-30T17:56:31.854" v="3580" actId="47"/>
        <pc:sldMkLst>
          <pc:docMk/>
          <pc:sldMk cId="2335345334" sldId="3542"/>
        </pc:sldMkLst>
      </pc:sldChg>
      <pc:sldChg chg="add del">
        <pc:chgData name="GEGIA, Medea" userId="4bf8d474-d3cf-4aa9-b4ef-dc58381c3885" providerId="ADAL" clId="{3B3EEFF3-C665-42E6-BFCB-23309BECF5BD}" dt="2023-06-30T16:56:09.637" v="2659" actId="47"/>
        <pc:sldMkLst>
          <pc:docMk/>
          <pc:sldMk cId="604205356" sldId="3544"/>
        </pc:sldMkLst>
      </pc:sldChg>
      <pc:sldChg chg="add del">
        <pc:chgData name="GEGIA, Medea" userId="4bf8d474-d3cf-4aa9-b4ef-dc58381c3885" providerId="ADAL" clId="{3B3EEFF3-C665-42E6-BFCB-23309BECF5BD}" dt="2023-06-30T16:57:52.214" v="2691" actId="47"/>
        <pc:sldMkLst>
          <pc:docMk/>
          <pc:sldMk cId="3511901226" sldId="3545"/>
        </pc:sldMkLst>
      </pc:sldChg>
      <pc:sldChg chg="delSp modSp add del mod">
        <pc:chgData name="GEGIA, Medea" userId="4bf8d474-d3cf-4aa9-b4ef-dc58381c3885" providerId="ADAL" clId="{3B3EEFF3-C665-42E6-BFCB-23309BECF5BD}" dt="2023-06-30T17:40:45.360" v="3319" actId="47"/>
        <pc:sldMkLst>
          <pc:docMk/>
          <pc:sldMk cId="3547556331" sldId="3545"/>
        </pc:sldMkLst>
        <pc:spChg chg="del mod">
          <ac:chgData name="GEGIA, Medea" userId="4bf8d474-d3cf-4aa9-b4ef-dc58381c3885" providerId="ADAL" clId="{3B3EEFF3-C665-42E6-BFCB-23309BECF5BD}" dt="2023-06-30T17:38:14.008" v="3237" actId="21"/>
          <ac:spMkLst>
            <pc:docMk/>
            <pc:sldMk cId="3547556331" sldId="3545"/>
            <ac:spMk id="10" creationId="{A7E437C5-6891-4EA2-AF1B-9C10B3BF6B70}"/>
          </ac:spMkLst>
        </pc:spChg>
      </pc:sldChg>
      <pc:sldChg chg="add del">
        <pc:chgData name="GEGIA, Medea" userId="4bf8d474-d3cf-4aa9-b4ef-dc58381c3885" providerId="ADAL" clId="{3B3EEFF3-C665-42E6-BFCB-23309BECF5BD}" dt="2023-06-30T17:00:38.074" v="2804" actId="47"/>
        <pc:sldMkLst>
          <pc:docMk/>
          <pc:sldMk cId="238727608" sldId="3546"/>
        </pc:sldMkLst>
      </pc:sldChg>
      <pc:sldChg chg="delSp add del mod">
        <pc:chgData name="GEGIA, Medea" userId="4bf8d474-d3cf-4aa9-b4ef-dc58381c3885" providerId="ADAL" clId="{3B3EEFF3-C665-42E6-BFCB-23309BECF5BD}" dt="2023-06-30T17:48:17.479" v="3456" actId="47"/>
        <pc:sldMkLst>
          <pc:docMk/>
          <pc:sldMk cId="539987907" sldId="3546"/>
        </pc:sldMkLst>
        <pc:spChg chg="del">
          <ac:chgData name="GEGIA, Medea" userId="4bf8d474-d3cf-4aa9-b4ef-dc58381c3885" providerId="ADAL" clId="{3B3EEFF3-C665-42E6-BFCB-23309BECF5BD}" dt="2023-06-30T17:45:33.102" v="3441" actId="21"/>
          <ac:spMkLst>
            <pc:docMk/>
            <pc:sldMk cId="539987907" sldId="3546"/>
            <ac:spMk id="10" creationId="{A7E437C5-6891-4EA2-AF1B-9C10B3BF6B70}"/>
          </ac:spMkLst>
        </pc:spChg>
      </pc:sldChg>
      <pc:sldChg chg="delSp modSp add del mod">
        <pc:chgData name="GEGIA, Medea" userId="4bf8d474-d3cf-4aa9-b4ef-dc58381c3885" providerId="ADAL" clId="{3B3EEFF3-C665-42E6-BFCB-23309BECF5BD}" dt="2023-06-30T17:05:37.902" v="2918" actId="47"/>
        <pc:sldMkLst>
          <pc:docMk/>
          <pc:sldMk cId="3907298026" sldId="3547"/>
        </pc:sldMkLst>
        <pc:spChg chg="del mod">
          <ac:chgData name="GEGIA, Medea" userId="4bf8d474-d3cf-4aa9-b4ef-dc58381c3885" providerId="ADAL" clId="{3B3EEFF3-C665-42E6-BFCB-23309BECF5BD}" dt="2023-06-30T17:04:02.737" v="2879"/>
          <ac:spMkLst>
            <pc:docMk/>
            <pc:sldMk cId="3907298026" sldId="3547"/>
            <ac:spMk id="3" creationId="{33DE9989-46AF-44A4-B03A-624C3221C1AA}"/>
          </ac:spMkLst>
        </pc:spChg>
      </pc:sldChg>
      <pc:sldChg chg="addSp delSp modSp add mod">
        <pc:chgData name="GEGIA, Medea" userId="4bf8d474-d3cf-4aa9-b4ef-dc58381c3885" providerId="ADAL" clId="{3B3EEFF3-C665-42E6-BFCB-23309BECF5BD}" dt="2023-06-30T17:07:16.870" v="2969" actId="1035"/>
        <pc:sldMkLst>
          <pc:docMk/>
          <pc:sldMk cId="2473412814" sldId="3548"/>
        </pc:sldMkLst>
        <pc:spChg chg="mod">
          <ac:chgData name="GEGIA, Medea" userId="4bf8d474-d3cf-4aa9-b4ef-dc58381c3885" providerId="ADAL" clId="{3B3EEFF3-C665-42E6-BFCB-23309BECF5BD}" dt="2023-06-30T16:54:13.120" v="2556" actId="20577"/>
          <ac:spMkLst>
            <pc:docMk/>
            <pc:sldMk cId="2473412814" sldId="3548"/>
            <ac:spMk id="2" creationId="{D2CE25C5-E1FB-A7E9-DBB4-07722271E149}"/>
          </ac:spMkLst>
        </pc:spChg>
        <pc:spChg chg="del">
          <ac:chgData name="GEGIA, Medea" userId="4bf8d474-d3cf-4aa9-b4ef-dc58381c3885" providerId="ADAL" clId="{3B3EEFF3-C665-42E6-BFCB-23309BECF5BD}" dt="2023-06-30T16:56:01.666" v="2658" actId="478"/>
          <ac:spMkLst>
            <pc:docMk/>
            <pc:sldMk cId="2473412814" sldId="3548"/>
            <ac:spMk id="3" creationId="{994FB6BA-898E-059A-B298-0218FC0A7769}"/>
          </ac:spMkLst>
        </pc:spChg>
        <pc:spChg chg="del">
          <ac:chgData name="GEGIA, Medea" userId="4bf8d474-d3cf-4aa9-b4ef-dc58381c3885" providerId="ADAL" clId="{3B3EEFF3-C665-42E6-BFCB-23309BECF5BD}" dt="2023-06-30T16:54:24.296" v="2557" actId="478"/>
          <ac:spMkLst>
            <pc:docMk/>
            <pc:sldMk cId="2473412814" sldId="3548"/>
            <ac:spMk id="4" creationId="{A698EE77-D9F2-EEE9-B73D-315CEE92F671}"/>
          </ac:spMkLst>
        </pc:spChg>
        <pc:spChg chg="mod">
          <ac:chgData name="GEGIA, Medea" userId="4bf8d474-d3cf-4aa9-b4ef-dc58381c3885" providerId="ADAL" clId="{3B3EEFF3-C665-42E6-BFCB-23309BECF5BD}" dt="2023-06-30T17:07:00.451" v="2952" actId="14100"/>
          <ac:spMkLst>
            <pc:docMk/>
            <pc:sldMk cId="2473412814" sldId="3548"/>
            <ac:spMk id="7" creationId="{F38A9E4D-43EF-1F1A-5243-1DB11B5E71D6}"/>
          </ac:spMkLst>
        </pc:spChg>
        <pc:spChg chg="add mod">
          <ac:chgData name="GEGIA, Medea" userId="4bf8d474-d3cf-4aa9-b4ef-dc58381c3885" providerId="ADAL" clId="{3B3EEFF3-C665-42E6-BFCB-23309BECF5BD}" dt="2023-06-30T16:54:24.781" v="2558"/>
          <ac:spMkLst>
            <pc:docMk/>
            <pc:sldMk cId="2473412814" sldId="3548"/>
            <ac:spMk id="8" creationId="{3E5C0581-0901-B82E-37B7-EF0D1BB88771}"/>
          </ac:spMkLst>
        </pc:spChg>
        <pc:spChg chg="add mod">
          <ac:chgData name="GEGIA, Medea" userId="4bf8d474-d3cf-4aa9-b4ef-dc58381c3885" providerId="ADAL" clId="{3B3EEFF3-C665-42E6-BFCB-23309BECF5BD}" dt="2023-06-30T16:54:24.781" v="2558"/>
          <ac:spMkLst>
            <pc:docMk/>
            <pc:sldMk cId="2473412814" sldId="3548"/>
            <ac:spMk id="9" creationId="{BA2E53CF-2743-9DFF-2CA6-28051870B6CC}"/>
          </ac:spMkLst>
        </pc:spChg>
        <pc:grpChg chg="add del mod">
          <ac:chgData name="GEGIA, Medea" userId="4bf8d474-d3cf-4aa9-b4ef-dc58381c3885" providerId="ADAL" clId="{3B3EEFF3-C665-42E6-BFCB-23309BECF5BD}" dt="2023-06-30T16:54:35.951" v="2560" actId="478"/>
          <ac:grpSpMkLst>
            <pc:docMk/>
            <pc:sldMk cId="2473412814" sldId="3548"/>
            <ac:grpSpMk id="6" creationId="{E7E29418-A044-BC97-8828-C4AE6121E44A}"/>
          </ac:grpSpMkLst>
        </pc:grpChg>
        <pc:graphicFrameChg chg="add mod">
          <ac:chgData name="GEGIA, Medea" userId="4bf8d474-d3cf-4aa9-b4ef-dc58381c3885" providerId="ADAL" clId="{3B3EEFF3-C665-42E6-BFCB-23309BECF5BD}" dt="2023-06-30T17:07:16.870" v="2969" actId="1035"/>
          <ac:graphicFrameMkLst>
            <pc:docMk/>
            <pc:sldMk cId="2473412814" sldId="3548"/>
            <ac:graphicFrameMk id="10" creationId="{FDD0EFD4-66E4-2442-7A38-A44740FFDD5C}"/>
          </ac:graphicFrameMkLst>
        </pc:graphicFrameChg>
      </pc:sldChg>
      <pc:sldChg chg="addSp delSp modSp add mod">
        <pc:chgData name="GEGIA, Medea" userId="4bf8d474-d3cf-4aa9-b4ef-dc58381c3885" providerId="ADAL" clId="{3B3EEFF3-C665-42E6-BFCB-23309BECF5BD}" dt="2023-06-30T17:06:33.428" v="2933" actId="14100"/>
        <pc:sldMkLst>
          <pc:docMk/>
          <pc:sldMk cId="803014872" sldId="3549"/>
        </pc:sldMkLst>
        <pc:spChg chg="mod">
          <ac:chgData name="GEGIA, Medea" userId="4bf8d474-d3cf-4aa9-b4ef-dc58381c3885" providerId="ADAL" clId="{3B3EEFF3-C665-42E6-BFCB-23309BECF5BD}" dt="2023-06-30T17:06:33.428" v="2933" actId="14100"/>
          <ac:spMkLst>
            <pc:docMk/>
            <pc:sldMk cId="803014872" sldId="3549"/>
            <ac:spMk id="7" creationId="{F38A9E4D-43EF-1F1A-5243-1DB11B5E71D6}"/>
          </ac:spMkLst>
        </pc:spChg>
        <pc:graphicFrameChg chg="add mod">
          <ac:chgData name="GEGIA, Medea" userId="4bf8d474-d3cf-4aa9-b4ef-dc58381c3885" providerId="ADAL" clId="{3B3EEFF3-C665-42E6-BFCB-23309BECF5BD}" dt="2023-06-30T17:06:18.085" v="2931" actId="1076"/>
          <ac:graphicFrameMkLst>
            <pc:docMk/>
            <pc:sldMk cId="803014872" sldId="3549"/>
            <ac:graphicFrameMk id="3" creationId="{EACFB1A1-EA7F-761C-997E-8392EE322D66}"/>
          </ac:graphicFrameMkLst>
        </pc:graphicFrameChg>
        <pc:graphicFrameChg chg="del">
          <ac:chgData name="GEGIA, Medea" userId="4bf8d474-d3cf-4aa9-b4ef-dc58381c3885" providerId="ADAL" clId="{3B3EEFF3-C665-42E6-BFCB-23309BECF5BD}" dt="2023-06-30T16:57:29.603" v="2686" actId="478"/>
          <ac:graphicFrameMkLst>
            <pc:docMk/>
            <pc:sldMk cId="803014872" sldId="3549"/>
            <ac:graphicFrameMk id="10" creationId="{FDD0EFD4-66E4-2442-7A38-A44740FFDD5C}"/>
          </ac:graphicFrameMkLst>
        </pc:graphicFrameChg>
      </pc:sldChg>
      <pc:sldChg chg="addSp delSp modSp add mod">
        <pc:chgData name="GEGIA, Medea" userId="4bf8d474-d3cf-4aa9-b4ef-dc58381c3885" providerId="ADAL" clId="{3B3EEFF3-C665-42E6-BFCB-23309BECF5BD}" dt="2023-06-30T17:11:24.953" v="3008"/>
        <pc:sldMkLst>
          <pc:docMk/>
          <pc:sldMk cId="1406753792" sldId="3550"/>
        </pc:sldMkLst>
        <pc:spChg chg="add mod topLvl">
          <ac:chgData name="GEGIA, Medea" userId="4bf8d474-d3cf-4aa9-b4ef-dc58381c3885" providerId="ADAL" clId="{3B3EEFF3-C665-42E6-BFCB-23309BECF5BD}" dt="2023-06-30T16:59:29.746" v="2786" actId="478"/>
          <ac:spMkLst>
            <pc:docMk/>
            <pc:sldMk cId="1406753792" sldId="3550"/>
            <ac:spMk id="6" creationId="{DC6F701E-B09A-43FC-9248-D431F6CA968A}"/>
          </ac:spMkLst>
        </pc:spChg>
        <pc:spChg chg="mod">
          <ac:chgData name="GEGIA, Medea" userId="4bf8d474-d3cf-4aa9-b4ef-dc58381c3885" providerId="ADAL" clId="{3B3EEFF3-C665-42E6-BFCB-23309BECF5BD}" dt="2023-06-30T17:10:04.397" v="2994" actId="1035"/>
          <ac:spMkLst>
            <pc:docMk/>
            <pc:sldMk cId="1406753792" sldId="3550"/>
            <ac:spMk id="7" creationId="{F38A9E4D-43EF-1F1A-5243-1DB11B5E71D6}"/>
          </ac:spMkLst>
        </pc:spChg>
        <pc:spChg chg="add del mod topLvl">
          <ac:chgData name="GEGIA, Medea" userId="4bf8d474-d3cf-4aa9-b4ef-dc58381c3885" providerId="ADAL" clId="{3B3EEFF3-C665-42E6-BFCB-23309BECF5BD}" dt="2023-06-30T16:59:29.746" v="2786" actId="478"/>
          <ac:spMkLst>
            <pc:docMk/>
            <pc:sldMk cId="1406753792" sldId="3550"/>
            <ac:spMk id="8" creationId="{D4A59C37-391E-4E4C-9164-513C3E801463}"/>
          </ac:spMkLst>
        </pc:spChg>
        <pc:grpChg chg="add del mod">
          <ac:chgData name="GEGIA, Medea" userId="4bf8d474-d3cf-4aa9-b4ef-dc58381c3885" providerId="ADAL" clId="{3B3EEFF3-C665-42E6-BFCB-23309BECF5BD}" dt="2023-06-30T16:59:29.746" v="2786" actId="478"/>
          <ac:grpSpMkLst>
            <pc:docMk/>
            <pc:sldMk cId="1406753792" sldId="3550"/>
            <ac:grpSpMk id="4" creationId="{7B0B2AC5-E5DA-C909-E37B-7AE972B0F5AF}"/>
          </ac:grpSpMkLst>
        </pc:grpChg>
        <pc:graphicFrameChg chg="del">
          <ac:chgData name="GEGIA, Medea" userId="4bf8d474-d3cf-4aa9-b4ef-dc58381c3885" providerId="ADAL" clId="{3B3EEFF3-C665-42E6-BFCB-23309BECF5BD}" dt="2023-06-30T16:58:18.014" v="2693" actId="478"/>
          <ac:graphicFrameMkLst>
            <pc:docMk/>
            <pc:sldMk cId="1406753792" sldId="3550"/>
            <ac:graphicFrameMk id="3" creationId="{EACFB1A1-EA7F-761C-997E-8392EE322D66}"/>
          </ac:graphicFrameMkLst>
        </pc:graphicFrameChg>
        <pc:graphicFrameChg chg="add mod">
          <ac:chgData name="GEGIA, Medea" userId="4bf8d474-d3cf-4aa9-b4ef-dc58381c3885" providerId="ADAL" clId="{3B3EEFF3-C665-42E6-BFCB-23309BECF5BD}" dt="2023-06-30T17:11:24.953" v="3008"/>
          <ac:graphicFrameMkLst>
            <pc:docMk/>
            <pc:sldMk cId="1406753792" sldId="3550"/>
            <ac:graphicFrameMk id="9" creationId="{08971143-A923-E548-D93F-79D24C6E5495}"/>
          </ac:graphicFrameMkLst>
        </pc:graphicFrameChg>
      </pc:sldChg>
      <pc:sldChg chg="add">
        <pc:chgData name="GEGIA, Medea" userId="4bf8d474-d3cf-4aa9-b4ef-dc58381c3885" providerId="ADAL" clId="{3B3EEFF3-C665-42E6-BFCB-23309BECF5BD}" dt="2023-06-30T17:21:07.567" v="3066"/>
        <pc:sldMkLst>
          <pc:docMk/>
          <pc:sldMk cId="1367091121" sldId="3551"/>
        </pc:sldMkLst>
      </pc:sldChg>
      <pc:sldChg chg="addSp delSp modSp add del mod">
        <pc:chgData name="GEGIA, Medea" userId="4bf8d474-d3cf-4aa9-b4ef-dc58381c3885" providerId="ADAL" clId="{3B3EEFF3-C665-42E6-BFCB-23309BECF5BD}" dt="2023-06-30T17:20:56.188" v="3065" actId="2696"/>
        <pc:sldMkLst>
          <pc:docMk/>
          <pc:sldMk cId="3947907717" sldId="3551"/>
        </pc:sldMkLst>
        <pc:spChg chg="mod">
          <ac:chgData name="GEGIA, Medea" userId="4bf8d474-d3cf-4aa9-b4ef-dc58381c3885" providerId="ADAL" clId="{3B3EEFF3-C665-42E6-BFCB-23309BECF5BD}" dt="2023-06-30T17:04:30.713" v="2897" actId="14100"/>
          <ac:spMkLst>
            <pc:docMk/>
            <pc:sldMk cId="3947907717" sldId="3551"/>
            <ac:spMk id="7" creationId="{F38A9E4D-43EF-1F1A-5243-1DB11B5E71D6}"/>
          </ac:spMkLst>
        </pc:spChg>
        <pc:graphicFrameChg chg="add mod modGraphic">
          <ac:chgData name="GEGIA, Medea" userId="4bf8d474-d3cf-4aa9-b4ef-dc58381c3885" providerId="ADAL" clId="{3B3EEFF3-C665-42E6-BFCB-23309BECF5BD}" dt="2023-06-30T17:05:30.448" v="2917" actId="14100"/>
          <ac:graphicFrameMkLst>
            <pc:docMk/>
            <pc:sldMk cId="3947907717" sldId="3551"/>
            <ac:graphicFrameMk id="3" creationId="{0FC3C7BF-8989-EE4B-4CDC-C97CB2EE95D9}"/>
          </ac:graphicFrameMkLst>
        </pc:graphicFrameChg>
        <pc:graphicFrameChg chg="del">
          <ac:chgData name="GEGIA, Medea" userId="4bf8d474-d3cf-4aa9-b4ef-dc58381c3885" providerId="ADAL" clId="{3B3EEFF3-C665-42E6-BFCB-23309BECF5BD}" dt="2023-06-30T17:03:39.471" v="2868" actId="478"/>
          <ac:graphicFrameMkLst>
            <pc:docMk/>
            <pc:sldMk cId="3947907717" sldId="3551"/>
            <ac:graphicFrameMk id="9" creationId="{08971143-A923-E548-D93F-79D24C6E5495}"/>
          </ac:graphicFrameMkLst>
        </pc:graphicFrameChg>
      </pc:sldChg>
      <pc:sldChg chg="add del">
        <pc:chgData name="GEGIA, Medea" userId="4bf8d474-d3cf-4aa9-b4ef-dc58381c3885" providerId="ADAL" clId="{3B3EEFF3-C665-42E6-BFCB-23309BECF5BD}" dt="2023-06-30T17:16:59.779" v="3012" actId="47"/>
        <pc:sldMkLst>
          <pc:docMk/>
          <pc:sldMk cId="957972237" sldId="3561"/>
        </pc:sldMkLst>
      </pc:sldChg>
      <pc:sldChg chg="add del">
        <pc:chgData name="GEGIA, Medea" userId="4bf8d474-d3cf-4aa9-b4ef-dc58381c3885" providerId="ADAL" clId="{3B3EEFF3-C665-42E6-BFCB-23309BECF5BD}" dt="2023-06-30T17:21:29.453" v="3069" actId="2696"/>
        <pc:sldMkLst>
          <pc:docMk/>
          <pc:sldMk cId="297124395" sldId="3562"/>
        </pc:sldMkLst>
      </pc:sldChg>
      <pc:sldChg chg="modSp add del mod">
        <pc:chgData name="GEGIA, Medea" userId="4bf8d474-d3cf-4aa9-b4ef-dc58381c3885" providerId="ADAL" clId="{3B3EEFF3-C665-42E6-BFCB-23309BECF5BD}" dt="2023-06-30T17:25:10.288" v="3226" actId="47"/>
        <pc:sldMkLst>
          <pc:docMk/>
          <pc:sldMk cId="3524361967" sldId="3562"/>
        </pc:sldMkLst>
        <pc:spChg chg="mod">
          <ac:chgData name="GEGIA, Medea" userId="4bf8d474-d3cf-4aa9-b4ef-dc58381c3885" providerId="ADAL" clId="{3B3EEFF3-C665-42E6-BFCB-23309BECF5BD}" dt="2023-06-30T17:23:56.623" v="3182" actId="2711"/>
          <ac:spMkLst>
            <pc:docMk/>
            <pc:sldMk cId="3524361967" sldId="3562"/>
            <ac:spMk id="6" creationId="{332D3519-D4E5-4A2E-A7B1-8E609FE924EB}"/>
          </ac:spMkLst>
        </pc:spChg>
      </pc:sldChg>
      <pc:sldChg chg="modSp add del mod">
        <pc:chgData name="GEGIA, Medea" userId="4bf8d474-d3cf-4aa9-b4ef-dc58381c3885" providerId="ADAL" clId="{3B3EEFF3-C665-42E6-BFCB-23309BECF5BD}" dt="2023-06-30T17:19:51.327" v="3052" actId="47"/>
        <pc:sldMkLst>
          <pc:docMk/>
          <pc:sldMk cId="1853444721" sldId="3563"/>
        </pc:sldMkLst>
        <pc:spChg chg="mod">
          <ac:chgData name="GEGIA, Medea" userId="4bf8d474-d3cf-4aa9-b4ef-dc58381c3885" providerId="ADAL" clId="{3B3EEFF3-C665-42E6-BFCB-23309BECF5BD}" dt="2023-06-30T17:19:40.537" v="3051" actId="113"/>
          <ac:spMkLst>
            <pc:docMk/>
            <pc:sldMk cId="1853444721" sldId="3563"/>
            <ac:spMk id="7" creationId="{1490FEFA-0D19-4C0B-BE2E-0F8280D3C21D}"/>
          </ac:spMkLst>
        </pc:spChg>
      </pc:sldChg>
      <pc:sldChg chg="addSp delSp modSp add mod">
        <pc:chgData name="GEGIA, Medea" userId="4bf8d474-d3cf-4aa9-b4ef-dc58381c3885" providerId="ADAL" clId="{3B3EEFF3-C665-42E6-BFCB-23309BECF5BD}" dt="2023-06-30T17:59:14.159" v="3597" actId="20577"/>
        <pc:sldMkLst>
          <pc:docMk/>
          <pc:sldMk cId="3244573189" sldId="3564"/>
        </pc:sldMkLst>
        <pc:spChg chg="add mod">
          <ac:chgData name="GEGIA, Medea" userId="4bf8d474-d3cf-4aa9-b4ef-dc58381c3885" providerId="ADAL" clId="{3B3EEFF3-C665-42E6-BFCB-23309BECF5BD}" dt="2023-06-30T17:25:02.718" v="3225" actId="20577"/>
          <ac:spMkLst>
            <pc:docMk/>
            <pc:sldMk cId="3244573189" sldId="3564"/>
            <ac:spMk id="3" creationId="{B5E89AC3-EFAB-C858-3EEE-1A5E92F07AF2}"/>
          </ac:spMkLst>
        </pc:spChg>
        <pc:spChg chg="mod">
          <ac:chgData name="GEGIA, Medea" userId="4bf8d474-d3cf-4aa9-b4ef-dc58381c3885" providerId="ADAL" clId="{3B3EEFF3-C665-42E6-BFCB-23309BECF5BD}" dt="2023-06-30T17:59:14.159" v="3597" actId="20577"/>
          <ac:spMkLst>
            <pc:docMk/>
            <pc:sldMk cId="3244573189" sldId="3564"/>
            <ac:spMk id="7" creationId="{F38A9E4D-43EF-1F1A-5243-1DB11B5E71D6}"/>
          </ac:spMkLst>
        </pc:spChg>
        <pc:graphicFrameChg chg="del">
          <ac:chgData name="GEGIA, Medea" userId="4bf8d474-d3cf-4aa9-b4ef-dc58381c3885" providerId="ADAL" clId="{3B3EEFF3-C665-42E6-BFCB-23309BECF5BD}" dt="2023-06-30T17:17:16.164" v="3014" actId="478"/>
          <ac:graphicFrameMkLst>
            <pc:docMk/>
            <pc:sldMk cId="3244573189" sldId="3564"/>
            <ac:graphicFrameMk id="9" creationId="{08971143-A923-E548-D93F-79D24C6E5495}"/>
          </ac:graphicFrameMkLst>
        </pc:graphicFrameChg>
      </pc:sldChg>
      <pc:sldChg chg="add del">
        <pc:chgData name="GEGIA, Medea" userId="4bf8d474-d3cf-4aa9-b4ef-dc58381c3885" providerId="ADAL" clId="{3B3EEFF3-C665-42E6-BFCB-23309BECF5BD}" dt="2023-06-30T17:25:19.720" v="3227" actId="2696"/>
        <pc:sldMkLst>
          <pc:docMk/>
          <pc:sldMk cId="815432675" sldId="3565"/>
        </pc:sldMkLst>
      </pc:sldChg>
      <pc:sldChg chg="addSp delSp modSp add mod">
        <pc:chgData name="GEGIA, Medea" userId="4bf8d474-d3cf-4aa9-b4ef-dc58381c3885" providerId="ADAL" clId="{3B3EEFF3-C665-42E6-BFCB-23309BECF5BD}" dt="2023-06-30T17:43:02.101" v="3427" actId="20577"/>
        <pc:sldMkLst>
          <pc:docMk/>
          <pc:sldMk cId="2143769049" sldId="3565"/>
        </pc:sldMkLst>
        <pc:spChg chg="add mod">
          <ac:chgData name="GEGIA, Medea" userId="4bf8d474-d3cf-4aa9-b4ef-dc58381c3885" providerId="ADAL" clId="{3B3EEFF3-C665-42E6-BFCB-23309BECF5BD}" dt="2023-06-30T17:43:02.101" v="3427" actId="20577"/>
          <ac:spMkLst>
            <pc:docMk/>
            <pc:sldMk cId="2143769049" sldId="3565"/>
            <ac:spMk id="3" creationId="{0ABA2AF0-7F17-5FF6-B666-6A52E19CF073}"/>
          </ac:spMkLst>
        </pc:spChg>
        <pc:spChg chg="add mod">
          <ac:chgData name="GEGIA, Medea" userId="4bf8d474-d3cf-4aa9-b4ef-dc58381c3885" providerId="ADAL" clId="{3B3EEFF3-C665-42E6-BFCB-23309BECF5BD}" dt="2023-06-30T17:42:35.480" v="3366" actId="113"/>
          <ac:spMkLst>
            <pc:docMk/>
            <pc:sldMk cId="2143769049" sldId="3565"/>
            <ac:spMk id="4" creationId="{4511C58A-CD8C-0944-0230-E8B833F8E2E2}"/>
          </ac:spMkLst>
        </pc:spChg>
        <pc:spChg chg="del">
          <ac:chgData name="GEGIA, Medea" userId="4bf8d474-d3cf-4aa9-b4ef-dc58381c3885" providerId="ADAL" clId="{3B3EEFF3-C665-42E6-BFCB-23309BECF5BD}" dt="2023-06-30T17:41:34.573" v="3322" actId="478"/>
          <ac:spMkLst>
            <pc:docMk/>
            <pc:sldMk cId="2143769049" sldId="3565"/>
            <ac:spMk id="7" creationId="{F38A9E4D-43EF-1F1A-5243-1DB11B5E71D6}"/>
          </ac:spMkLst>
        </pc:spChg>
        <pc:graphicFrameChg chg="add mod modGraphic">
          <ac:chgData name="GEGIA, Medea" userId="4bf8d474-d3cf-4aa9-b4ef-dc58381c3885" providerId="ADAL" clId="{3B3EEFF3-C665-42E6-BFCB-23309BECF5BD}" dt="2023-06-30T17:42:40.925" v="3383" actId="14100"/>
          <ac:graphicFrameMkLst>
            <pc:docMk/>
            <pc:sldMk cId="2143769049" sldId="3565"/>
            <ac:graphicFrameMk id="8" creationId="{B4ABA4D5-ADD3-EFFF-F9D5-2DFFACE9F45E}"/>
          </ac:graphicFrameMkLst>
        </pc:graphicFrameChg>
      </pc:sldChg>
      <pc:sldChg chg="addSp modSp add mod">
        <pc:chgData name="GEGIA, Medea" userId="4bf8d474-d3cf-4aa9-b4ef-dc58381c3885" providerId="ADAL" clId="{3B3EEFF3-C665-42E6-BFCB-23309BECF5BD}" dt="2023-06-30T18:05:59.212" v="3923" actId="1076"/>
        <pc:sldMkLst>
          <pc:docMk/>
          <pc:sldMk cId="519029465" sldId="3566"/>
        </pc:sldMkLst>
        <pc:spChg chg="mod">
          <ac:chgData name="GEGIA, Medea" userId="4bf8d474-d3cf-4aa9-b4ef-dc58381c3885" providerId="ADAL" clId="{3B3EEFF3-C665-42E6-BFCB-23309BECF5BD}" dt="2023-06-30T18:05:59.212" v="3923" actId="1076"/>
          <ac:spMkLst>
            <pc:docMk/>
            <pc:sldMk cId="519029465" sldId="3566"/>
            <ac:spMk id="5" creationId="{CA9FE7EE-AADB-03E4-8BFE-27D0D4AFD5F3}"/>
          </ac:spMkLst>
        </pc:spChg>
        <pc:spChg chg="mod">
          <ac:chgData name="GEGIA, Medea" userId="4bf8d474-d3cf-4aa9-b4ef-dc58381c3885" providerId="ADAL" clId="{3B3EEFF3-C665-42E6-BFCB-23309BECF5BD}" dt="2023-06-30T18:04:14.271" v="3878" actId="313"/>
          <ac:spMkLst>
            <pc:docMk/>
            <pc:sldMk cId="519029465" sldId="3566"/>
            <ac:spMk id="7" creationId="{F38A9E4D-43EF-1F1A-5243-1DB11B5E71D6}"/>
          </ac:spMkLst>
        </pc:spChg>
        <pc:graphicFrameChg chg="add mod">
          <ac:chgData name="GEGIA, Medea" userId="4bf8d474-d3cf-4aa9-b4ef-dc58381c3885" providerId="ADAL" clId="{3B3EEFF3-C665-42E6-BFCB-23309BECF5BD}" dt="2023-06-30T18:05:58.214" v="3922" actId="1035"/>
          <ac:graphicFrameMkLst>
            <pc:docMk/>
            <pc:sldMk cId="519029465" sldId="3566"/>
            <ac:graphicFrameMk id="3" creationId="{532059F5-A563-8F95-41F2-848C3238A980}"/>
          </ac:graphicFrameMkLst>
        </pc:graphicFrameChg>
      </pc:sldChg>
      <pc:sldChg chg="add del">
        <pc:chgData name="GEGIA, Medea" userId="4bf8d474-d3cf-4aa9-b4ef-dc58381c3885" providerId="ADAL" clId="{3B3EEFF3-C665-42E6-BFCB-23309BECF5BD}" dt="2023-06-30T17:25:19.720" v="3227" actId="2696"/>
        <pc:sldMkLst>
          <pc:docMk/>
          <pc:sldMk cId="1495178839" sldId="3566"/>
        </pc:sldMkLst>
      </pc:sldChg>
      <pc:sldChg chg="add del">
        <pc:chgData name="GEGIA, Medea" userId="4bf8d474-d3cf-4aa9-b4ef-dc58381c3885" providerId="ADAL" clId="{3B3EEFF3-C665-42E6-BFCB-23309BECF5BD}" dt="2023-06-30T17:25:19.720" v="3227" actId="2696"/>
        <pc:sldMkLst>
          <pc:docMk/>
          <pc:sldMk cId="1244373493" sldId="3567"/>
        </pc:sldMkLst>
      </pc:sldChg>
      <pc:sldChg chg="addSp modSp add mod ord">
        <pc:chgData name="GEGIA, Medea" userId="4bf8d474-d3cf-4aa9-b4ef-dc58381c3885" providerId="ADAL" clId="{3B3EEFF3-C665-42E6-BFCB-23309BECF5BD}" dt="2023-06-30T17:53:20.828" v="3569" actId="6549"/>
        <pc:sldMkLst>
          <pc:docMk/>
          <pc:sldMk cId="2013176416" sldId="3567"/>
        </pc:sldMkLst>
        <pc:spChg chg="add mod">
          <ac:chgData name="GEGIA, Medea" userId="4bf8d474-d3cf-4aa9-b4ef-dc58381c3885" providerId="ADAL" clId="{3B3EEFF3-C665-42E6-BFCB-23309BECF5BD}" dt="2023-06-30T17:52:21.500" v="3564" actId="20577"/>
          <ac:spMkLst>
            <pc:docMk/>
            <pc:sldMk cId="2013176416" sldId="3567"/>
            <ac:spMk id="3" creationId="{C3C0CE75-A7AC-288D-1734-0A1CF2B0CC71}"/>
          </ac:spMkLst>
        </pc:spChg>
        <pc:spChg chg="mod">
          <ac:chgData name="GEGIA, Medea" userId="4bf8d474-d3cf-4aa9-b4ef-dc58381c3885" providerId="ADAL" clId="{3B3EEFF3-C665-42E6-BFCB-23309BECF5BD}" dt="2023-06-30T17:53:20.828" v="3569" actId="6549"/>
          <ac:spMkLst>
            <pc:docMk/>
            <pc:sldMk cId="2013176416" sldId="3567"/>
            <ac:spMk id="7" creationId="{F38A9E4D-43EF-1F1A-5243-1DB11B5E71D6}"/>
          </ac:spMkLst>
        </pc:spChg>
      </pc:sldChg>
      <pc:sldChg chg="addSp delSp modSp add mod ord">
        <pc:chgData name="GEGIA, Medea" userId="4bf8d474-d3cf-4aa9-b4ef-dc58381c3885" providerId="ADAL" clId="{3B3EEFF3-C665-42E6-BFCB-23309BECF5BD}" dt="2023-06-30T17:40:26.349" v="3318" actId="1036"/>
        <pc:sldMkLst>
          <pc:docMk/>
          <pc:sldMk cId="272591726" sldId="3568"/>
        </pc:sldMkLst>
        <pc:spChg chg="add mod">
          <ac:chgData name="GEGIA, Medea" userId="4bf8d474-d3cf-4aa9-b4ef-dc58381c3885" providerId="ADAL" clId="{3B3EEFF3-C665-42E6-BFCB-23309BECF5BD}" dt="2023-06-30T17:40:26.349" v="3318" actId="1036"/>
          <ac:spMkLst>
            <pc:docMk/>
            <pc:sldMk cId="272591726" sldId="3568"/>
            <ac:spMk id="3" creationId="{CF43C347-EE23-61B7-64CE-9EF49FBB83A3}"/>
          </ac:spMkLst>
        </pc:spChg>
        <pc:spChg chg="add mod">
          <ac:chgData name="GEGIA, Medea" userId="4bf8d474-d3cf-4aa9-b4ef-dc58381c3885" providerId="ADAL" clId="{3B3EEFF3-C665-42E6-BFCB-23309BECF5BD}" dt="2023-06-30T17:40:21.717" v="3306" actId="1036"/>
          <ac:spMkLst>
            <pc:docMk/>
            <pc:sldMk cId="272591726" sldId="3568"/>
            <ac:spMk id="4" creationId="{185F8A58-9341-C82F-7D0E-3919996706B4}"/>
          </ac:spMkLst>
        </pc:spChg>
        <pc:spChg chg="del">
          <ac:chgData name="GEGIA, Medea" userId="4bf8d474-d3cf-4aa9-b4ef-dc58381c3885" providerId="ADAL" clId="{3B3EEFF3-C665-42E6-BFCB-23309BECF5BD}" dt="2023-06-30T17:37:45.804" v="3234" actId="478"/>
          <ac:spMkLst>
            <pc:docMk/>
            <pc:sldMk cId="272591726" sldId="3568"/>
            <ac:spMk id="7" creationId="{F38A9E4D-43EF-1F1A-5243-1DB11B5E71D6}"/>
          </ac:spMkLst>
        </pc:spChg>
      </pc:sldChg>
      <pc:sldChg chg="add del">
        <pc:chgData name="GEGIA, Medea" userId="4bf8d474-d3cf-4aa9-b4ef-dc58381c3885" providerId="ADAL" clId="{3B3EEFF3-C665-42E6-BFCB-23309BECF5BD}" dt="2023-06-30T17:25:19.720" v="3227" actId="2696"/>
        <pc:sldMkLst>
          <pc:docMk/>
          <pc:sldMk cId="3032207203" sldId="3568"/>
        </pc:sldMkLst>
      </pc:sldChg>
      <pc:sldChg chg="add del ord">
        <pc:chgData name="GEGIA, Medea" userId="4bf8d474-d3cf-4aa9-b4ef-dc58381c3885" providerId="ADAL" clId="{3B3EEFF3-C665-42E6-BFCB-23309BECF5BD}" dt="2023-06-30T18:06:23.966" v="3927" actId="47"/>
        <pc:sldMkLst>
          <pc:docMk/>
          <pc:sldMk cId="2548224774" sldId="3569"/>
        </pc:sldMkLst>
      </pc:sldChg>
      <pc:sldChg chg="add del">
        <pc:chgData name="GEGIA, Medea" userId="4bf8d474-d3cf-4aa9-b4ef-dc58381c3885" providerId="ADAL" clId="{3B3EEFF3-C665-42E6-BFCB-23309BECF5BD}" dt="2023-06-30T17:25:19.720" v="3227" actId="2696"/>
        <pc:sldMkLst>
          <pc:docMk/>
          <pc:sldMk cId="3989701630" sldId="3569"/>
        </pc:sldMkLst>
      </pc:sldChg>
      <pc:sldChg chg="addSp modSp add mod ord">
        <pc:chgData name="GEGIA, Medea" userId="4bf8d474-d3cf-4aa9-b4ef-dc58381c3885" providerId="ADAL" clId="{3B3EEFF3-C665-42E6-BFCB-23309BECF5BD}" dt="2023-06-30T17:47:56.904" v="3451"/>
        <pc:sldMkLst>
          <pc:docMk/>
          <pc:sldMk cId="394077613" sldId="3570"/>
        </pc:sldMkLst>
        <pc:spChg chg="add mod">
          <ac:chgData name="GEGIA, Medea" userId="4bf8d474-d3cf-4aa9-b4ef-dc58381c3885" providerId="ADAL" clId="{3B3EEFF3-C665-42E6-BFCB-23309BECF5BD}" dt="2023-06-30T17:46:19.315" v="3449" actId="2710"/>
          <ac:spMkLst>
            <pc:docMk/>
            <pc:sldMk cId="394077613" sldId="3570"/>
            <ac:spMk id="3" creationId="{26A0FB3F-BCD9-4510-2E26-58C62A2DE090}"/>
          </ac:spMkLst>
        </pc:spChg>
        <pc:spChg chg="mod">
          <ac:chgData name="GEGIA, Medea" userId="4bf8d474-d3cf-4aa9-b4ef-dc58381c3885" providerId="ADAL" clId="{3B3EEFF3-C665-42E6-BFCB-23309BECF5BD}" dt="2023-06-30T17:45:23.188" v="3438" actId="20577"/>
          <ac:spMkLst>
            <pc:docMk/>
            <pc:sldMk cId="394077613" sldId="3570"/>
            <ac:spMk id="7" creationId="{F38A9E4D-43EF-1F1A-5243-1DB11B5E71D6}"/>
          </ac:spMkLst>
        </pc:spChg>
      </pc:sldChg>
      <pc:sldChg chg="add del">
        <pc:chgData name="GEGIA, Medea" userId="4bf8d474-d3cf-4aa9-b4ef-dc58381c3885" providerId="ADAL" clId="{3B3EEFF3-C665-42E6-BFCB-23309BECF5BD}" dt="2023-06-30T17:25:19.720" v="3227" actId="2696"/>
        <pc:sldMkLst>
          <pc:docMk/>
          <pc:sldMk cId="723009204" sldId="3570"/>
        </pc:sldMkLst>
      </pc:sldChg>
      <pc:sldChg chg="add del">
        <pc:chgData name="GEGIA, Medea" userId="4bf8d474-d3cf-4aa9-b4ef-dc58381c3885" providerId="ADAL" clId="{3B3EEFF3-C665-42E6-BFCB-23309BECF5BD}" dt="2023-06-30T17:25:19.720" v="3227" actId="2696"/>
        <pc:sldMkLst>
          <pc:docMk/>
          <pc:sldMk cId="1412658164" sldId="3571"/>
        </pc:sldMkLst>
      </pc:sldChg>
      <pc:sldChg chg="addSp modSp add mod">
        <pc:chgData name="GEGIA, Medea" userId="4bf8d474-d3cf-4aa9-b4ef-dc58381c3885" providerId="ADAL" clId="{3B3EEFF3-C665-42E6-BFCB-23309BECF5BD}" dt="2023-06-30T18:01:49.949" v="3764" actId="1036"/>
        <pc:sldMkLst>
          <pc:docMk/>
          <pc:sldMk cId="2499428284" sldId="3571"/>
        </pc:sldMkLst>
        <pc:spChg chg="add mod">
          <ac:chgData name="GEGIA, Medea" userId="4bf8d474-d3cf-4aa9-b4ef-dc58381c3885" providerId="ADAL" clId="{3B3EEFF3-C665-42E6-BFCB-23309BECF5BD}" dt="2023-06-30T18:01:49.949" v="3764" actId="1036"/>
          <ac:spMkLst>
            <pc:docMk/>
            <pc:sldMk cId="2499428284" sldId="3571"/>
            <ac:spMk id="3" creationId="{595C7D4A-6E54-4630-4B2E-25E4F0F9DA5F}"/>
          </ac:spMkLst>
        </pc:spChg>
        <pc:spChg chg="mod">
          <ac:chgData name="GEGIA, Medea" userId="4bf8d474-d3cf-4aa9-b4ef-dc58381c3885" providerId="ADAL" clId="{3B3EEFF3-C665-42E6-BFCB-23309BECF5BD}" dt="2023-06-30T17:59:53.138" v="3655" actId="20577"/>
          <ac:spMkLst>
            <pc:docMk/>
            <pc:sldMk cId="2499428284" sldId="3571"/>
            <ac:spMk id="7" creationId="{F38A9E4D-43EF-1F1A-5243-1DB11B5E71D6}"/>
          </ac:spMkLst>
        </pc:spChg>
      </pc:sldChg>
      <pc:sldChg chg="add del">
        <pc:chgData name="GEGIA, Medea" userId="4bf8d474-d3cf-4aa9-b4ef-dc58381c3885" providerId="ADAL" clId="{3B3EEFF3-C665-42E6-BFCB-23309BECF5BD}" dt="2023-06-30T18:06:23.150" v="3926" actId="47"/>
        <pc:sldMkLst>
          <pc:docMk/>
          <pc:sldMk cId="927251296" sldId="3572"/>
        </pc:sldMkLst>
      </pc:sldChg>
      <pc:sldChg chg="add del">
        <pc:chgData name="GEGIA, Medea" userId="4bf8d474-d3cf-4aa9-b4ef-dc58381c3885" providerId="ADAL" clId="{3B3EEFF3-C665-42E6-BFCB-23309BECF5BD}" dt="2023-06-30T17:25:19.720" v="3227" actId="2696"/>
        <pc:sldMkLst>
          <pc:docMk/>
          <pc:sldMk cId="3018034642" sldId="3572"/>
        </pc:sldMkLst>
      </pc:sldChg>
      <pc:sldChg chg="add">
        <pc:chgData name="GEGIA, Medea" userId="4bf8d474-d3cf-4aa9-b4ef-dc58381c3885" providerId="ADAL" clId="{3B3EEFF3-C665-42E6-BFCB-23309BECF5BD}" dt="2023-06-30T17:21:14.944" v="3068"/>
        <pc:sldMkLst>
          <pc:docMk/>
          <pc:sldMk cId="461988403" sldId="3573"/>
        </pc:sldMkLst>
      </pc:sldChg>
      <pc:sldChg chg="addSp modSp add del mod">
        <pc:chgData name="GEGIA, Medea" userId="4bf8d474-d3cf-4aa9-b4ef-dc58381c3885" providerId="ADAL" clId="{3B3EEFF3-C665-42E6-BFCB-23309BECF5BD}" dt="2023-06-30T17:21:12.162" v="3067" actId="2696"/>
        <pc:sldMkLst>
          <pc:docMk/>
          <pc:sldMk cId="3543868490" sldId="3573"/>
        </pc:sldMkLst>
        <pc:spChg chg="add mod">
          <ac:chgData name="GEGIA, Medea" userId="4bf8d474-d3cf-4aa9-b4ef-dc58381c3885" providerId="ADAL" clId="{3B3EEFF3-C665-42E6-BFCB-23309BECF5BD}" dt="2023-06-30T17:20:41.399" v="3064" actId="207"/>
          <ac:spMkLst>
            <pc:docMk/>
            <pc:sldMk cId="3543868490" sldId="3573"/>
            <ac:spMk id="3" creationId="{3A418A2B-4737-786E-B310-3F68C5F7BF47}"/>
          </ac:spMkLst>
        </pc:spChg>
        <pc:spChg chg="mod">
          <ac:chgData name="GEGIA, Medea" userId="4bf8d474-d3cf-4aa9-b4ef-dc58381c3885" providerId="ADAL" clId="{3B3EEFF3-C665-42E6-BFCB-23309BECF5BD}" dt="2023-06-30T17:19:26.378" v="3049" actId="1035"/>
          <ac:spMkLst>
            <pc:docMk/>
            <pc:sldMk cId="3543868490" sldId="3573"/>
            <ac:spMk id="7" creationId="{F38A9E4D-43EF-1F1A-5243-1DB11B5E71D6}"/>
          </ac:spMkLst>
        </pc:spChg>
      </pc:sldChg>
      <pc:sldChg chg="addSp delSp modSp add mod">
        <pc:chgData name="GEGIA, Medea" userId="4bf8d474-d3cf-4aa9-b4ef-dc58381c3885" providerId="ADAL" clId="{3B3EEFF3-C665-42E6-BFCB-23309BECF5BD}" dt="2023-06-30T18:14:17.797" v="4054" actId="14100"/>
        <pc:sldMkLst>
          <pc:docMk/>
          <pc:sldMk cId="744009679" sldId="3574"/>
        </pc:sldMkLst>
        <pc:spChg chg="mod">
          <ac:chgData name="GEGIA, Medea" userId="4bf8d474-d3cf-4aa9-b4ef-dc58381c3885" providerId="ADAL" clId="{3B3EEFF3-C665-42E6-BFCB-23309BECF5BD}" dt="2023-06-30T18:09:30.723" v="4008" actId="6549"/>
          <ac:spMkLst>
            <pc:docMk/>
            <pc:sldMk cId="744009679" sldId="3574"/>
            <ac:spMk id="3" creationId="{0ABA2AF0-7F17-5FF6-B666-6A52E19CF073}"/>
          </ac:spMkLst>
        </pc:spChg>
        <pc:spChg chg="del">
          <ac:chgData name="GEGIA, Medea" userId="4bf8d474-d3cf-4aa9-b4ef-dc58381c3885" providerId="ADAL" clId="{3B3EEFF3-C665-42E6-BFCB-23309BECF5BD}" dt="2023-06-30T18:09:12.148" v="3931" actId="478"/>
          <ac:spMkLst>
            <pc:docMk/>
            <pc:sldMk cId="744009679" sldId="3574"/>
            <ac:spMk id="4" creationId="{4511C58A-CD8C-0944-0230-E8B833F8E2E2}"/>
          </ac:spMkLst>
        </pc:spChg>
        <pc:graphicFrameChg chg="add mod modGraphic">
          <ac:chgData name="GEGIA, Medea" userId="4bf8d474-d3cf-4aa9-b4ef-dc58381c3885" providerId="ADAL" clId="{3B3EEFF3-C665-42E6-BFCB-23309BECF5BD}" dt="2023-06-30T18:14:17.797" v="4054" actId="14100"/>
          <ac:graphicFrameMkLst>
            <pc:docMk/>
            <pc:sldMk cId="744009679" sldId="3574"/>
            <ac:graphicFrameMk id="7" creationId="{24FE0B95-EF0E-E6FA-6009-1C26CC19050D}"/>
          </ac:graphicFrameMkLst>
        </pc:graphicFrameChg>
        <pc:graphicFrameChg chg="del">
          <ac:chgData name="GEGIA, Medea" userId="4bf8d474-d3cf-4aa9-b4ef-dc58381c3885" providerId="ADAL" clId="{3B3EEFF3-C665-42E6-BFCB-23309BECF5BD}" dt="2023-06-30T18:09:10.350" v="3930" actId="478"/>
          <ac:graphicFrameMkLst>
            <pc:docMk/>
            <pc:sldMk cId="744009679" sldId="3574"/>
            <ac:graphicFrameMk id="8" creationId="{B4ABA4D5-ADD3-EFFF-F9D5-2DFFACE9F45E}"/>
          </ac:graphicFrameMkLst>
        </pc:graphicFrameChg>
      </pc:sldChg>
      <pc:sldChg chg="delSp add del mod">
        <pc:chgData name="GEGIA, Medea" userId="4bf8d474-d3cf-4aa9-b4ef-dc58381c3885" providerId="ADAL" clId="{3B3EEFF3-C665-42E6-BFCB-23309BECF5BD}" dt="2023-06-30T18:06:18.911" v="3925" actId="47"/>
        <pc:sldMkLst>
          <pc:docMk/>
          <pc:sldMk cId="4235507114" sldId="3574"/>
        </pc:sldMkLst>
        <pc:spChg chg="del">
          <ac:chgData name="GEGIA, Medea" userId="4bf8d474-d3cf-4aa9-b4ef-dc58381c3885" providerId="ADAL" clId="{3B3EEFF3-C665-42E6-BFCB-23309BECF5BD}" dt="2023-06-30T18:00:06.405" v="3656" actId="21"/>
          <ac:spMkLst>
            <pc:docMk/>
            <pc:sldMk cId="4235507114" sldId="3574"/>
            <ac:spMk id="10" creationId="{A7E437C5-6891-4EA2-AF1B-9C10B3BF6B70}"/>
          </ac:spMkLst>
        </pc:spChg>
      </pc:sldChg>
      <pc:sldChg chg="add del">
        <pc:chgData name="GEGIA, Medea" userId="4bf8d474-d3cf-4aa9-b4ef-dc58381c3885" providerId="ADAL" clId="{3B3EEFF3-C665-42E6-BFCB-23309BECF5BD}" dt="2023-06-30T17:55:53.298" v="3573" actId="47"/>
        <pc:sldMkLst>
          <pc:docMk/>
          <pc:sldMk cId="354588892" sldId="3575"/>
        </pc:sldMkLst>
      </pc:sldChg>
      <pc:sldChg chg="addSp modSp add mod">
        <pc:chgData name="GEGIA, Medea" userId="4bf8d474-d3cf-4aa9-b4ef-dc58381c3885" providerId="ADAL" clId="{3B3EEFF3-C665-42E6-BFCB-23309BECF5BD}" dt="2023-06-30T18:11:56.100" v="4043" actId="14100"/>
        <pc:sldMkLst>
          <pc:docMk/>
          <pc:sldMk cId="2955078806" sldId="3575"/>
        </pc:sldMkLst>
        <pc:spChg chg="mod">
          <ac:chgData name="GEGIA, Medea" userId="4bf8d474-d3cf-4aa9-b4ef-dc58381c3885" providerId="ADAL" clId="{3B3EEFF3-C665-42E6-BFCB-23309BECF5BD}" dt="2023-06-30T18:11:56.100" v="4043" actId="14100"/>
          <ac:spMkLst>
            <pc:docMk/>
            <pc:sldMk cId="2955078806" sldId="3575"/>
            <ac:spMk id="3" creationId="{0ABA2AF0-7F17-5FF6-B666-6A52E19CF073}"/>
          </ac:spMkLst>
        </pc:spChg>
        <pc:picChg chg="add mod">
          <ac:chgData name="GEGIA, Medea" userId="4bf8d474-d3cf-4aa9-b4ef-dc58381c3885" providerId="ADAL" clId="{3B3EEFF3-C665-42E6-BFCB-23309BECF5BD}" dt="2023-06-30T18:11:50.531" v="4042"/>
          <ac:picMkLst>
            <pc:docMk/>
            <pc:sldMk cId="2955078806" sldId="3575"/>
            <ac:picMk id="4" creationId="{F5728174-6872-67F6-FE7C-BB0D0C144D7A}"/>
          </ac:picMkLst>
        </pc:picChg>
      </pc:sldChg>
      <pc:sldChg chg="add del">
        <pc:chgData name="GEGIA, Medea" userId="4bf8d474-d3cf-4aa9-b4ef-dc58381c3885" providerId="ADAL" clId="{3B3EEFF3-C665-42E6-BFCB-23309BECF5BD}" dt="2023-06-30T18:35:49.838" v="4255" actId="47"/>
        <pc:sldMkLst>
          <pc:docMk/>
          <pc:sldMk cId="564217832" sldId="3576"/>
        </pc:sldMkLst>
      </pc:sldChg>
      <pc:sldChg chg="add del">
        <pc:chgData name="GEGIA, Medea" userId="4bf8d474-d3cf-4aa9-b4ef-dc58381c3885" providerId="ADAL" clId="{3B3EEFF3-C665-42E6-BFCB-23309BECF5BD}" dt="2023-06-30T17:55:57.564" v="3574" actId="47"/>
        <pc:sldMkLst>
          <pc:docMk/>
          <pc:sldMk cId="1819121862" sldId="3576"/>
        </pc:sldMkLst>
      </pc:sldChg>
      <pc:sldChg chg="addSp delSp modSp add mod">
        <pc:chgData name="GEGIA, Medea" userId="4bf8d474-d3cf-4aa9-b4ef-dc58381c3885" providerId="ADAL" clId="{3B3EEFF3-C665-42E6-BFCB-23309BECF5BD}" dt="2023-06-30T18:30:12.513" v="4177" actId="2711"/>
        <pc:sldMkLst>
          <pc:docMk/>
          <pc:sldMk cId="2115149632" sldId="3577"/>
        </pc:sldMkLst>
        <pc:spChg chg="mod">
          <ac:chgData name="GEGIA, Medea" userId="4bf8d474-d3cf-4aa9-b4ef-dc58381c3885" providerId="ADAL" clId="{3B3EEFF3-C665-42E6-BFCB-23309BECF5BD}" dt="2023-06-30T18:25:37.363" v="4119" actId="14100"/>
          <ac:spMkLst>
            <pc:docMk/>
            <pc:sldMk cId="2115149632" sldId="3577"/>
            <ac:spMk id="2" creationId="{D2CE25C5-E1FB-A7E9-DBB4-07722271E149}"/>
          </ac:spMkLst>
        </pc:spChg>
        <pc:spChg chg="del">
          <ac:chgData name="GEGIA, Medea" userId="4bf8d474-d3cf-4aa9-b4ef-dc58381c3885" providerId="ADAL" clId="{3B3EEFF3-C665-42E6-BFCB-23309BECF5BD}" dt="2023-06-30T18:29:14.018" v="4165" actId="478"/>
          <ac:spMkLst>
            <pc:docMk/>
            <pc:sldMk cId="2115149632" sldId="3577"/>
            <ac:spMk id="3" creationId="{994FB6BA-898E-059A-B298-0218FC0A7769}"/>
          </ac:spMkLst>
        </pc:spChg>
        <pc:spChg chg="del">
          <ac:chgData name="GEGIA, Medea" userId="4bf8d474-d3cf-4aa9-b4ef-dc58381c3885" providerId="ADAL" clId="{3B3EEFF3-C665-42E6-BFCB-23309BECF5BD}" dt="2023-06-30T18:22:07.644" v="4062" actId="478"/>
          <ac:spMkLst>
            <pc:docMk/>
            <pc:sldMk cId="2115149632" sldId="3577"/>
            <ac:spMk id="4" creationId="{A698EE77-D9F2-EEE9-B73D-315CEE92F671}"/>
          </ac:spMkLst>
        </pc:spChg>
        <pc:spChg chg="add mod">
          <ac:chgData name="GEGIA, Medea" userId="4bf8d474-d3cf-4aa9-b4ef-dc58381c3885" providerId="ADAL" clId="{3B3EEFF3-C665-42E6-BFCB-23309BECF5BD}" dt="2023-06-30T18:30:12.513" v="4177" actId="2711"/>
          <ac:spMkLst>
            <pc:docMk/>
            <pc:sldMk cId="2115149632" sldId="3577"/>
            <ac:spMk id="6" creationId="{F2EA8168-3469-D42F-030C-F6AC9D21DF7B}"/>
          </ac:spMkLst>
        </pc:spChg>
        <pc:spChg chg="del">
          <ac:chgData name="GEGIA, Medea" userId="4bf8d474-d3cf-4aa9-b4ef-dc58381c3885" providerId="ADAL" clId="{3B3EEFF3-C665-42E6-BFCB-23309BECF5BD}" dt="2023-06-30T18:23:23.154" v="4082" actId="478"/>
          <ac:spMkLst>
            <pc:docMk/>
            <pc:sldMk cId="2115149632" sldId="3577"/>
            <ac:spMk id="7" creationId="{F38A9E4D-43EF-1F1A-5243-1DB11B5E71D6}"/>
          </ac:spMkLst>
        </pc:spChg>
        <pc:spChg chg="add mod">
          <ac:chgData name="GEGIA, Medea" userId="4bf8d474-d3cf-4aa9-b4ef-dc58381c3885" providerId="ADAL" clId="{3B3EEFF3-C665-42E6-BFCB-23309BECF5BD}" dt="2023-06-30T18:29:05.175" v="4164" actId="113"/>
          <ac:spMkLst>
            <pc:docMk/>
            <pc:sldMk cId="2115149632" sldId="3577"/>
            <ac:spMk id="8" creationId="{54BCEB25-32B7-D614-CEB9-B1D97D95602A}"/>
          </ac:spMkLst>
        </pc:spChg>
      </pc:sldChg>
      <pc:sldChg chg="add del">
        <pc:chgData name="GEGIA, Medea" userId="4bf8d474-d3cf-4aa9-b4ef-dc58381c3885" providerId="ADAL" clId="{3B3EEFF3-C665-42E6-BFCB-23309BECF5BD}" dt="2023-06-30T17:55:58.774" v="3575" actId="47"/>
        <pc:sldMkLst>
          <pc:docMk/>
          <pc:sldMk cId="4052639955" sldId="3577"/>
        </pc:sldMkLst>
      </pc:sldChg>
      <pc:sldChg chg="add del ord">
        <pc:chgData name="GEGIA, Medea" userId="4bf8d474-d3cf-4aa9-b4ef-dc58381c3885" providerId="ADAL" clId="{3B3EEFF3-C665-42E6-BFCB-23309BECF5BD}" dt="2023-06-30T17:58:03.947" v="3587" actId="47"/>
        <pc:sldMkLst>
          <pc:docMk/>
          <pc:sldMk cId="683336732" sldId="3578"/>
        </pc:sldMkLst>
      </pc:sldChg>
      <pc:sldChg chg="addSp delSp modSp add mod ord">
        <pc:chgData name="GEGIA, Medea" userId="4bf8d474-d3cf-4aa9-b4ef-dc58381c3885" providerId="ADAL" clId="{3B3EEFF3-C665-42E6-BFCB-23309BECF5BD}" dt="2023-06-30T18:35:29.534" v="4253" actId="14100"/>
        <pc:sldMkLst>
          <pc:docMk/>
          <pc:sldMk cId="1586390523" sldId="3578"/>
        </pc:sldMkLst>
        <pc:spChg chg="mod">
          <ac:chgData name="GEGIA, Medea" userId="4bf8d474-d3cf-4aa9-b4ef-dc58381c3885" providerId="ADAL" clId="{3B3EEFF3-C665-42E6-BFCB-23309BECF5BD}" dt="2023-06-30T18:31:57.090" v="4199" actId="14100"/>
          <ac:spMkLst>
            <pc:docMk/>
            <pc:sldMk cId="1586390523" sldId="3578"/>
            <ac:spMk id="2" creationId="{D2CE25C5-E1FB-A7E9-DBB4-07722271E149}"/>
          </ac:spMkLst>
        </pc:spChg>
        <pc:spChg chg="add del mod">
          <ac:chgData name="GEGIA, Medea" userId="4bf8d474-d3cf-4aa9-b4ef-dc58381c3885" providerId="ADAL" clId="{3B3EEFF3-C665-42E6-BFCB-23309BECF5BD}" dt="2023-06-30T18:33:21.297" v="4202" actId="478"/>
          <ac:spMkLst>
            <pc:docMk/>
            <pc:sldMk cId="1586390523" sldId="3578"/>
            <ac:spMk id="3" creationId="{3FE5E416-3E97-1F5E-0B40-C0596B7DC85F}"/>
          </ac:spMkLst>
        </pc:spChg>
        <pc:spChg chg="add mod">
          <ac:chgData name="GEGIA, Medea" userId="4bf8d474-d3cf-4aa9-b4ef-dc58381c3885" providerId="ADAL" clId="{3B3EEFF3-C665-42E6-BFCB-23309BECF5BD}" dt="2023-06-30T18:35:11.357" v="4231" actId="14100"/>
          <ac:spMkLst>
            <pc:docMk/>
            <pc:sldMk cId="1586390523" sldId="3578"/>
            <ac:spMk id="4" creationId="{038F24E1-82A7-61B9-9E97-673399390AA9}"/>
          </ac:spMkLst>
        </pc:spChg>
        <pc:spChg chg="del">
          <ac:chgData name="GEGIA, Medea" userId="4bf8d474-d3cf-4aa9-b4ef-dc58381c3885" providerId="ADAL" clId="{3B3EEFF3-C665-42E6-BFCB-23309BECF5BD}" dt="2023-06-30T18:29:52.698" v="4173" actId="478"/>
          <ac:spMkLst>
            <pc:docMk/>
            <pc:sldMk cId="1586390523" sldId="3578"/>
            <ac:spMk id="6" creationId="{F2EA8168-3469-D42F-030C-F6AC9D21DF7B}"/>
          </ac:spMkLst>
        </pc:spChg>
        <pc:spChg chg="add mod">
          <ac:chgData name="GEGIA, Medea" userId="4bf8d474-d3cf-4aa9-b4ef-dc58381c3885" providerId="ADAL" clId="{3B3EEFF3-C665-42E6-BFCB-23309BECF5BD}" dt="2023-06-30T18:35:29.534" v="4253" actId="14100"/>
          <ac:spMkLst>
            <pc:docMk/>
            <pc:sldMk cId="1586390523" sldId="3578"/>
            <ac:spMk id="7" creationId="{A56412A5-3F80-3E22-3DD8-7BA254FC3707}"/>
          </ac:spMkLst>
        </pc:spChg>
        <pc:spChg chg="del">
          <ac:chgData name="GEGIA, Medea" userId="4bf8d474-d3cf-4aa9-b4ef-dc58381c3885" providerId="ADAL" clId="{3B3EEFF3-C665-42E6-BFCB-23309BECF5BD}" dt="2023-06-30T18:29:39.843" v="4171" actId="478"/>
          <ac:spMkLst>
            <pc:docMk/>
            <pc:sldMk cId="1586390523" sldId="3578"/>
            <ac:spMk id="8" creationId="{54BCEB25-32B7-D614-CEB9-B1D97D95602A}"/>
          </ac:spMkLst>
        </pc:spChg>
      </pc:sldChg>
      <pc:sldChg chg="add">
        <pc:chgData name="GEGIA, Medea" userId="4bf8d474-d3cf-4aa9-b4ef-dc58381c3885" providerId="ADAL" clId="{3B3EEFF3-C665-42E6-BFCB-23309BECF5BD}" dt="2023-06-30T18:33:08.320" v="4201"/>
        <pc:sldMkLst>
          <pc:docMk/>
          <pc:sldMk cId="596225451" sldId="3579"/>
        </pc:sldMkLst>
      </pc:sldChg>
      <pc:sldChg chg="add del ord">
        <pc:chgData name="GEGIA, Medea" userId="4bf8d474-d3cf-4aa9-b4ef-dc58381c3885" providerId="ADAL" clId="{3B3EEFF3-C665-42E6-BFCB-23309BECF5BD}" dt="2023-06-30T17:58:10.550" v="3588" actId="47"/>
        <pc:sldMkLst>
          <pc:docMk/>
          <pc:sldMk cId="609340582" sldId="3579"/>
        </pc:sldMkLst>
      </pc:sldChg>
      <pc:sldChg chg="add del ord">
        <pc:chgData name="GEGIA, Medea" userId="4bf8d474-d3cf-4aa9-b4ef-dc58381c3885" providerId="ADAL" clId="{3B3EEFF3-C665-42E6-BFCB-23309BECF5BD}" dt="2023-06-30T17:58:15.985" v="3591" actId="47"/>
        <pc:sldMkLst>
          <pc:docMk/>
          <pc:sldMk cId="551052557" sldId="3580"/>
        </pc:sldMkLst>
      </pc:sldChg>
      <pc:sldChg chg="add del ord">
        <pc:chgData name="GEGIA, Medea" userId="4bf8d474-d3cf-4aa9-b4ef-dc58381c3885" providerId="ADAL" clId="{3B3EEFF3-C665-42E6-BFCB-23309BECF5BD}" dt="2023-06-30T17:58:20.590" v="3592" actId="47"/>
        <pc:sldMkLst>
          <pc:docMk/>
          <pc:sldMk cId="2643425" sldId="3581"/>
        </pc:sldMkLst>
      </pc:sldChg>
      <pc:sldMasterChg chg="delSldLayout">
        <pc:chgData name="GEGIA, Medea" userId="4bf8d474-d3cf-4aa9-b4ef-dc58381c3885" providerId="ADAL" clId="{3B3EEFF3-C665-42E6-BFCB-23309BECF5BD}" dt="2023-06-30T18:41:08.959" v="4429" actId="47"/>
        <pc:sldMasterMkLst>
          <pc:docMk/>
          <pc:sldMasterMk cId="4013981210" sldId="2147483978"/>
        </pc:sldMasterMkLst>
        <pc:sldLayoutChg chg="del">
          <pc:chgData name="GEGIA, Medea" userId="4bf8d474-d3cf-4aa9-b4ef-dc58381c3885" providerId="ADAL" clId="{3B3EEFF3-C665-42E6-BFCB-23309BECF5BD}" dt="2023-06-30T18:39:05.575" v="4360" actId="47"/>
          <pc:sldLayoutMkLst>
            <pc:docMk/>
            <pc:sldMasterMk cId="4013981210" sldId="2147483978"/>
            <pc:sldLayoutMk cId="1687039461" sldId="2147483982"/>
          </pc:sldLayoutMkLst>
        </pc:sldLayoutChg>
        <pc:sldLayoutChg chg="del">
          <pc:chgData name="GEGIA, Medea" userId="4bf8d474-d3cf-4aa9-b4ef-dc58381c3885" providerId="ADAL" clId="{3B3EEFF3-C665-42E6-BFCB-23309BECF5BD}" dt="2023-06-15T15:01:34.298" v="50" actId="47"/>
          <pc:sldLayoutMkLst>
            <pc:docMk/>
            <pc:sldMasterMk cId="4013981210" sldId="2147483978"/>
            <pc:sldLayoutMk cId="896203611" sldId="2147483991"/>
          </pc:sldLayoutMkLst>
        </pc:sldLayoutChg>
        <pc:sldLayoutChg chg="del">
          <pc:chgData name="GEGIA, Medea" userId="4bf8d474-d3cf-4aa9-b4ef-dc58381c3885" providerId="ADAL" clId="{3B3EEFF3-C665-42E6-BFCB-23309BECF5BD}" dt="2023-06-30T18:41:08.959" v="4429" actId="47"/>
          <pc:sldLayoutMkLst>
            <pc:docMk/>
            <pc:sldMasterMk cId="4013981210" sldId="2147483978"/>
            <pc:sldLayoutMk cId="3631841891" sldId="2147483991"/>
          </pc:sldLayoutMkLst>
        </pc:sldLayoutChg>
        <pc:sldLayoutChg chg="del">
          <pc:chgData name="GEGIA, Medea" userId="4bf8d474-d3cf-4aa9-b4ef-dc58381c3885" providerId="ADAL" clId="{3B3EEFF3-C665-42E6-BFCB-23309BECF5BD}" dt="2023-06-30T18:39:15.114" v="4361" actId="47"/>
          <pc:sldLayoutMkLst>
            <pc:docMk/>
            <pc:sldMasterMk cId="4013981210" sldId="2147483978"/>
            <pc:sldLayoutMk cId="2920571504" sldId="2147483992"/>
          </pc:sldLayoutMkLst>
        </pc:sldLayoutChg>
        <pc:sldLayoutChg chg="del">
          <pc:chgData name="GEGIA, Medea" userId="4bf8d474-d3cf-4aa9-b4ef-dc58381c3885" providerId="ADAL" clId="{3B3EEFF3-C665-42E6-BFCB-23309BECF5BD}" dt="2023-06-30T18:41:05.389" v="4427" actId="47"/>
          <pc:sldLayoutMkLst>
            <pc:docMk/>
            <pc:sldMasterMk cId="4013981210" sldId="2147483978"/>
            <pc:sldLayoutMk cId="2710642599" sldId="2147483993"/>
          </pc:sldLayoutMkLst>
        </pc:sldLayoutChg>
        <pc:sldLayoutChg chg="del">
          <pc:chgData name="GEGIA, Medea" userId="4bf8d474-d3cf-4aa9-b4ef-dc58381c3885" providerId="ADAL" clId="{3B3EEFF3-C665-42E6-BFCB-23309BECF5BD}" dt="2023-06-30T18:41:07.226" v="4428" actId="47"/>
          <pc:sldLayoutMkLst>
            <pc:docMk/>
            <pc:sldMasterMk cId="4013981210" sldId="2147483978"/>
            <pc:sldLayoutMk cId="3770573359" sldId="2147483994"/>
          </pc:sldLayoutMkLst>
        </pc:sldLayoutChg>
        <pc:sldLayoutChg chg="del">
          <pc:chgData name="GEGIA, Medea" userId="4bf8d474-d3cf-4aa9-b4ef-dc58381c3885" providerId="ADAL" clId="{3B3EEFF3-C665-42E6-BFCB-23309BECF5BD}" dt="2023-06-30T17:56:31.854" v="3580" actId="47"/>
          <pc:sldLayoutMkLst>
            <pc:docMk/>
            <pc:sldMasterMk cId="4013981210" sldId="2147483978"/>
            <pc:sldLayoutMk cId="628896645" sldId="2147483995"/>
          </pc:sldLayoutMkLst>
        </pc:sldLayoutChg>
        <pc:sldLayoutChg chg="del">
          <pc:chgData name="GEGIA, Medea" userId="4bf8d474-d3cf-4aa9-b4ef-dc58381c3885" providerId="ADAL" clId="{3B3EEFF3-C665-42E6-BFCB-23309BECF5BD}" dt="2023-06-30T17:36:52.258" v="3230" actId="47"/>
          <pc:sldLayoutMkLst>
            <pc:docMk/>
            <pc:sldMasterMk cId="4013981210" sldId="2147483978"/>
            <pc:sldLayoutMk cId="4229345647" sldId="2147483995"/>
          </pc:sldLayoutMkLst>
        </pc:sldLayoutChg>
      </pc:sldMasterChg>
    </pc:docChg>
  </pc:docChgLst>
  <pc:docChgLst>
    <pc:chgData name="FALZON, Dennis" userId="96040e00-08ac-4837-b43b-4740716afd5a" providerId="ADAL" clId="{25377960-EE69-4320-9F57-39C816FF510B}"/>
    <pc:docChg chg="undo custSel modSld">
      <pc:chgData name="FALZON, Dennis" userId="96040e00-08ac-4837-b43b-4740716afd5a" providerId="ADAL" clId="{25377960-EE69-4320-9F57-39C816FF510B}" dt="2023-06-30T19:15:23.744" v="130" actId="14100"/>
      <pc:docMkLst>
        <pc:docMk/>
      </pc:docMkLst>
      <pc:sldChg chg="modSp mod">
        <pc:chgData name="FALZON, Dennis" userId="96040e00-08ac-4837-b43b-4740716afd5a" providerId="ADAL" clId="{25377960-EE69-4320-9F57-39C816FF510B}" dt="2023-06-30T19:08:08.031" v="13" actId="20577"/>
        <pc:sldMkLst>
          <pc:docMk/>
          <pc:sldMk cId="1426545390" sldId="3497"/>
        </pc:sldMkLst>
        <pc:spChg chg="mod">
          <ac:chgData name="FALZON, Dennis" userId="96040e00-08ac-4837-b43b-4740716afd5a" providerId="ADAL" clId="{25377960-EE69-4320-9F57-39C816FF510B}" dt="2023-06-30T19:08:08.031" v="13" actId="20577"/>
          <ac:spMkLst>
            <pc:docMk/>
            <pc:sldMk cId="1426545390" sldId="3497"/>
            <ac:spMk id="4" creationId="{A698EE77-D9F2-EEE9-B73D-315CEE92F671}"/>
          </ac:spMkLst>
        </pc:spChg>
      </pc:sldChg>
      <pc:sldChg chg="addSp modSp mod">
        <pc:chgData name="FALZON, Dennis" userId="96040e00-08ac-4837-b43b-4740716afd5a" providerId="ADAL" clId="{25377960-EE69-4320-9F57-39C816FF510B}" dt="2023-06-30T19:09:48.735" v="22" actId="1076"/>
        <pc:sldMkLst>
          <pc:docMk/>
          <pc:sldMk cId="1853624314" sldId="3498"/>
        </pc:sldMkLst>
        <pc:picChg chg="mod">
          <ac:chgData name="FALZON, Dennis" userId="96040e00-08ac-4837-b43b-4740716afd5a" providerId="ADAL" clId="{25377960-EE69-4320-9F57-39C816FF510B}" dt="2023-06-30T19:08:20.930" v="15" actId="14100"/>
          <ac:picMkLst>
            <pc:docMk/>
            <pc:sldMk cId="1853624314" sldId="3498"/>
            <ac:picMk id="4" creationId="{2C01AF88-6E4A-24B2-DB29-D7C1B1E470F4}"/>
          </ac:picMkLst>
        </pc:picChg>
        <pc:picChg chg="mod">
          <ac:chgData name="FALZON, Dennis" userId="96040e00-08ac-4837-b43b-4740716afd5a" providerId="ADAL" clId="{25377960-EE69-4320-9F57-39C816FF510B}" dt="2023-06-30T19:08:33.538" v="17" actId="1076"/>
          <ac:picMkLst>
            <pc:docMk/>
            <pc:sldMk cId="1853624314" sldId="3498"/>
            <ac:picMk id="9" creationId="{EE49C12D-8162-544B-77FE-0FBFB86BC3C5}"/>
          </ac:picMkLst>
        </pc:picChg>
        <pc:picChg chg="add mod">
          <ac:chgData name="FALZON, Dennis" userId="96040e00-08ac-4837-b43b-4740716afd5a" providerId="ADAL" clId="{25377960-EE69-4320-9F57-39C816FF510B}" dt="2023-06-30T19:09:48.735" v="22" actId="1076"/>
          <ac:picMkLst>
            <pc:docMk/>
            <pc:sldMk cId="1853624314" sldId="3498"/>
            <ac:picMk id="12" creationId="{3CB01A7D-9AA6-434B-8A76-7512264029FB}"/>
          </ac:picMkLst>
        </pc:picChg>
      </pc:sldChg>
      <pc:sldChg chg="modSp mod">
        <pc:chgData name="FALZON, Dennis" userId="96040e00-08ac-4837-b43b-4740716afd5a" providerId="ADAL" clId="{25377960-EE69-4320-9F57-39C816FF510B}" dt="2023-06-30T19:07:54.264" v="12" actId="1035"/>
        <pc:sldMkLst>
          <pc:docMk/>
          <pc:sldMk cId="505440106" sldId="3499"/>
        </pc:sldMkLst>
        <pc:spChg chg="mod">
          <ac:chgData name="FALZON, Dennis" userId="96040e00-08ac-4837-b43b-4740716afd5a" providerId="ADAL" clId="{25377960-EE69-4320-9F57-39C816FF510B}" dt="2023-06-30T19:07:54.264" v="12" actId="1035"/>
          <ac:spMkLst>
            <pc:docMk/>
            <pc:sldMk cId="505440106" sldId="3499"/>
            <ac:spMk id="7" creationId="{062B6E27-4E1B-5FD9-C73F-FD002E98EAFE}"/>
          </ac:spMkLst>
        </pc:spChg>
      </pc:sldChg>
      <pc:sldChg chg="addSp modSp mod">
        <pc:chgData name="FALZON, Dennis" userId="96040e00-08ac-4837-b43b-4740716afd5a" providerId="ADAL" clId="{25377960-EE69-4320-9F57-39C816FF510B}" dt="2023-06-30T19:10:58.074" v="27"/>
        <pc:sldMkLst>
          <pc:docMk/>
          <pc:sldMk cId="3907383535" sldId="3508"/>
        </pc:sldMkLst>
        <pc:spChg chg="add mod">
          <ac:chgData name="FALZON, Dennis" userId="96040e00-08ac-4837-b43b-4740716afd5a" providerId="ADAL" clId="{25377960-EE69-4320-9F57-39C816FF510B}" dt="2023-06-30T19:10:58.074" v="27"/>
          <ac:spMkLst>
            <pc:docMk/>
            <pc:sldMk cId="3907383535" sldId="3508"/>
            <ac:spMk id="3" creationId="{B5910DC8-AE61-B75B-9247-3B30D3E2436C}"/>
          </ac:spMkLst>
        </pc:spChg>
        <pc:spChg chg="mod">
          <ac:chgData name="FALZON, Dennis" userId="96040e00-08ac-4837-b43b-4740716afd5a" providerId="ADAL" clId="{25377960-EE69-4320-9F57-39C816FF510B}" dt="2023-06-30T19:10:22.704" v="26" actId="14100"/>
          <ac:spMkLst>
            <pc:docMk/>
            <pc:sldMk cId="3907383535" sldId="3508"/>
            <ac:spMk id="10" creationId="{15FD676B-B151-D32E-AE88-0AD4FA1127E2}"/>
          </ac:spMkLst>
        </pc:spChg>
      </pc:sldChg>
      <pc:sldChg chg="modSp mod">
        <pc:chgData name="FALZON, Dennis" userId="96040e00-08ac-4837-b43b-4740716afd5a" providerId="ADAL" clId="{25377960-EE69-4320-9F57-39C816FF510B}" dt="2023-06-30T19:15:23.744" v="130" actId="14100"/>
        <pc:sldMkLst>
          <pc:docMk/>
          <pc:sldMk cId="3154403645" sldId="3513"/>
        </pc:sldMkLst>
        <pc:spChg chg="mod">
          <ac:chgData name="FALZON, Dennis" userId="96040e00-08ac-4837-b43b-4740716afd5a" providerId="ADAL" clId="{25377960-EE69-4320-9F57-39C816FF510B}" dt="2023-06-30T19:15:23.744" v="130" actId="14100"/>
          <ac:spMkLst>
            <pc:docMk/>
            <pc:sldMk cId="3154403645" sldId="3513"/>
            <ac:spMk id="8" creationId="{B1D5F8D7-4BAE-CF51-BE26-248A39889BAD}"/>
          </ac:spMkLst>
        </pc:spChg>
      </pc:sldChg>
      <pc:sldChg chg="addSp modSp">
        <pc:chgData name="FALZON, Dennis" userId="96040e00-08ac-4837-b43b-4740716afd5a" providerId="ADAL" clId="{25377960-EE69-4320-9F57-39C816FF510B}" dt="2023-06-30T19:12:45.018" v="100"/>
        <pc:sldMkLst>
          <pc:docMk/>
          <pc:sldMk cId="2473412814" sldId="3548"/>
        </pc:sldMkLst>
        <pc:spChg chg="add mod">
          <ac:chgData name="FALZON, Dennis" userId="96040e00-08ac-4837-b43b-4740716afd5a" providerId="ADAL" clId="{25377960-EE69-4320-9F57-39C816FF510B}" dt="2023-06-30T19:12:34.578" v="98"/>
          <ac:spMkLst>
            <pc:docMk/>
            <pc:sldMk cId="2473412814" sldId="3548"/>
            <ac:spMk id="3" creationId="{44EC2CF0-7C84-B4AB-C349-B79BCFC7F863}"/>
          </ac:spMkLst>
        </pc:spChg>
        <pc:graphicFrameChg chg="mod">
          <ac:chgData name="FALZON, Dennis" userId="96040e00-08ac-4837-b43b-4740716afd5a" providerId="ADAL" clId="{25377960-EE69-4320-9F57-39C816FF510B}" dt="2023-06-30T19:12:45.018" v="100"/>
          <ac:graphicFrameMkLst>
            <pc:docMk/>
            <pc:sldMk cId="2473412814" sldId="3548"/>
            <ac:graphicFrameMk id="10" creationId="{FDD0EFD4-66E4-2442-7A38-A44740FFDD5C}"/>
          </ac:graphicFrameMkLst>
        </pc:graphicFrameChg>
      </pc:sldChg>
      <pc:sldChg chg="addSp modSp mod">
        <pc:chgData name="FALZON, Dennis" userId="96040e00-08ac-4837-b43b-4740716afd5a" providerId="ADAL" clId="{25377960-EE69-4320-9F57-39C816FF510B}" dt="2023-06-30T19:13:06.726" v="103" actId="120"/>
        <pc:sldMkLst>
          <pc:docMk/>
          <pc:sldMk cId="803014872" sldId="3549"/>
        </pc:sldMkLst>
        <pc:spChg chg="add mod">
          <ac:chgData name="FALZON, Dennis" userId="96040e00-08ac-4837-b43b-4740716afd5a" providerId="ADAL" clId="{25377960-EE69-4320-9F57-39C816FF510B}" dt="2023-06-30T19:12:55.404" v="101"/>
          <ac:spMkLst>
            <pc:docMk/>
            <pc:sldMk cId="803014872" sldId="3549"/>
            <ac:spMk id="4" creationId="{0AC478D3-14E7-FBB8-8AE4-126071A720E8}"/>
          </ac:spMkLst>
        </pc:spChg>
        <pc:spChg chg="mod">
          <ac:chgData name="FALZON, Dennis" userId="96040e00-08ac-4837-b43b-4740716afd5a" providerId="ADAL" clId="{25377960-EE69-4320-9F57-39C816FF510B}" dt="2023-06-30T19:13:06.726" v="103" actId="120"/>
          <ac:spMkLst>
            <pc:docMk/>
            <pc:sldMk cId="803014872" sldId="3549"/>
            <ac:spMk id="7" creationId="{F38A9E4D-43EF-1F1A-5243-1DB11B5E71D6}"/>
          </ac:spMkLst>
        </pc:spChg>
      </pc:sldChg>
      <pc:sldChg chg="addSp modSp">
        <pc:chgData name="FALZON, Dennis" userId="96040e00-08ac-4837-b43b-4740716afd5a" providerId="ADAL" clId="{25377960-EE69-4320-9F57-39C816FF510B}" dt="2023-06-30T19:13:13.014" v="104"/>
        <pc:sldMkLst>
          <pc:docMk/>
          <pc:sldMk cId="1406753792" sldId="3550"/>
        </pc:sldMkLst>
        <pc:spChg chg="add mod">
          <ac:chgData name="FALZON, Dennis" userId="96040e00-08ac-4837-b43b-4740716afd5a" providerId="ADAL" clId="{25377960-EE69-4320-9F57-39C816FF510B}" dt="2023-06-30T19:13:13.014" v="104"/>
          <ac:spMkLst>
            <pc:docMk/>
            <pc:sldMk cId="1406753792" sldId="3550"/>
            <ac:spMk id="3" creationId="{7F2B6AA5-96EC-5D77-AE84-C5412D96373C}"/>
          </ac:spMkLst>
        </pc:spChg>
      </pc:sldChg>
      <pc:sldChg chg="addSp modSp mod">
        <pc:chgData name="FALZON, Dennis" userId="96040e00-08ac-4837-b43b-4740716afd5a" providerId="ADAL" clId="{25377960-EE69-4320-9F57-39C816FF510B}" dt="2023-06-30T19:13:27.015" v="106" actId="20577"/>
        <pc:sldMkLst>
          <pc:docMk/>
          <pc:sldMk cId="1367091121" sldId="3551"/>
        </pc:sldMkLst>
        <pc:spChg chg="add mod">
          <ac:chgData name="FALZON, Dennis" userId="96040e00-08ac-4837-b43b-4740716afd5a" providerId="ADAL" clId="{25377960-EE69-4320-9F57-39C816FF510B}" dt="2023-06-30T19:13:18.343" v="105"/>
          <ac:spMkLst>
            <pc:docMk/>
            <pc:sldMk cId="1367091121" sldId="3551"/>
            <ac:spMk id="4" creationId="{E5FBD366-5356-69FD-C048-1171AB2BE393}"/>
          </ac:spMkLst>
        </pc:spChg>
        <pc:graphicFrameChg chg="modGraphic">
          <ac:chgData name="FALZON, Dennis" userId="96040e00-08ac-4837-b43b-4740716afd5a" providerId="ADAL" clId="{25377960-EE69-4320-9F57-39C816FF510B}" dt="2023-06-30T19:13:27.015" v="106" actId="20577"/>
          <ac:graphicFrameMkLst>
            <pc:docMk/>
            <pc:sldMk cId="1367091121" sldId="3551"/>
            <ac:graphicFrameMk id="3" creationId="{0FC3C7BF-8989-EE4B-4CDC-C97CB2EE95D9}"/>
          </ac:graphicFrameMkLst>
        </pc:graphicFrameChg>
      </pc:sldChg>
      <pc:sldChg chg="addSp modSp mod">
        <pc:chgData name="FALZON, Dennis" userId="96040e00-08ac-4837-b43b-4740716afd5a" providerId="ADAL" clId="{25377960-EE69-4320-9F57-39C816FF510B}" dt="2023-06-30T19:14:24.238" v="121" actId="115"/>
        <pc:sldMkLst>
          <pc:docMk/>
          <pc:sldMk cId="3244573189" sldId="3564"/>
        </pc:sldMkLst>
        <pc:spChg chg="mod">
          <ac:chgData name="FALZON, Dennis" userId="96040e00-08ac-4837-b43b-4740716afd5a" providerId="ADAL" clId="{25377960-EE69-4320-9F57-39C816FF510B}" dt="2023-06-30T19:14:24.238" v="121" actId="115"/>
          <ac:spMkLst>
            <pc:docMk/>
            <pc:sldMk cId="3244573189" sldId="3564"/>
            <ac:spMk id="3" creationId="{B5E89AC3-EFAB-C858-3EEE-1A5E92F07AF2}"/>
          </ac:spMkLst>
        </pc:spChg>
        <pc:spChg chg="add mod">
          <ac:chgData name="FALZON, Dennis" userId="96040e00-08ac-4837-b43b-4740716afd5a" providerId="ADAL" clId="{25377960-EE69-4320-9F57-39C816FF510B}" dt="2023-06-30T19:13:56.308" v="110"/>
          <ac:spMkLst>
            <pc:docMk/>
            <pc:sldMk cId="3244573189" sldId="3564"/>
            <ac:spMk id="4" creationId="{F0DD676C-4B82-C2D0-11C4-E80722581BCF}"/>
          </ac:spMkLst>
        </pc:spChg>
      </pc:sldChg>
      <pc:sldChg chg="addSp modSp">
        <pc:chgData name="FALZON, Dennis" userId="96040e00-08ac-4837-b43b-4740716afd5a" providerId="ADAL" clId="{25377960-EE69-4320-9F57-39C816FF510B}" dt="2023-06-30T19:11:37.991" v="90"/>
        <pc:sldMkLst>
          <pc:docMk/>
          <pc:sldMk cId="2143769049" sldId="3565"/>
        </pc:sldMkLst>
        <pc:spChg chg="add mod">
          <ac:chgData name="FALZON, Dennis" userId="96040e00-08ac-4837-b43b-4740716afd5a" providerId="ADAL" clId="{25377960-EE69-4320-9F57-39C816FF510B}" dt="2023-06-30T19:11:37.991" v="90"/>
          <ac:spMkLst>
            <pc:docMk/>
            <pc:sldMk cId="2143769049" sldId="3565"/>
            <ac:spMk id="7" creationId="{18EE7A1C-CE1E-0C01-E2B0-1B0A69F8F0EF}"/>
          </ac:spMkLst>
        </pc:spChg>
      </pc:sldChg>
      <pc:sldChg chg="addSp modSp">
        <pc:chgData name="FALZON, Dennis" userId="96040e00-08ac-4837-b43b-4740716afd5a" providerId="ADAL" clId="{25377960-EE69-4320-9F57-39C816FF510B}" dt="2023-06-30T19:11:52.036" v="92"/>
        <pc:sldMkLst>
          <pc:docMk/>
          <pc:sldMk cId="519029465" sldId="3566"/>
        </pc:sldMkLst>
        <pc:spChg chg="add mod">
          <ac:chgData name="FALZON, Dennis" userId="96040e00-08ac-4837-b43b-4740716afd5a" providerId="ADAL" clId="{25377960-EE69-4320-9F57-39C816FF510B}" dt="2023-06-30T19:11:52.036" v="92"/>
          <ac:spMkLst>
            <pc:docMk/>
            <pc:sldMk cId="519029465" sldId="3566"/>
            <ac:spMk id="4" creationId="{EEEDE2F8-13B6-A8E7-B610-5B0FAEF116AA}"/>
          </ac:spMkLst>
        </pc:spChg>
      </pc:sldChg>
      <pc:sldChg chg="addSp modSp mod">
        <pc:chgData name="FALZON, Dennis" userId="96040e00-08ac-4837-b43b-4740716afd5a" providerId="ADAL" clId="{25377960-EE69-4320-9F57-39C816FF510B}" dt="2023-06-30T19:12:11.829" v="95" actId="20577"/>
        <pc:sldMkLst>
          <pc:docMk/>
          <pc:sldMk cId="2013176416" sldId="3567"/>
        </pc:sldMkLst>
        <pc:spChg chg="mod">
          <ac:chgData name="FALZON, Dennis" userId="96040e00-08ac-4837-b43b-4740716afd5a" providerId="ADAL" clId="{25377960-EE69-4320-9F57-39C816FF510B}" dt="2023-06-30T19:12:11.829" v="95" actId="20577"/>
          <ac:spMkLst>
            <pc:docMk/>
            <pc:sldMk cId="2013176416" sldId="3567"/>
            <ac:spMk id="3" creationId="{C3C0CE75-A7AC-288D-1734-0A1CF2B0CC71}"/>
          </ac:spMkLst>
        </pc:spChg>
        <pc:spChg chg="add mod">
          <ac:chgData name="FALZON, Dennis" userId="96040e00-08ac-4837-b43b-4740716afd5a" providerId="ADAL" clId="{25377960-EE69-4320-9F57-39C816FF510B}" dt="2023-06-30T19:12:06.871" v="93"/>
          <ac:spMkLst>
            <pc:docMk/>
            <pc:sldMk cId="2013176416" sldId="3567"/>
            <ac:spMk id="4" creationId="{DB4B1197-FD95-CBEC-622E-4CAE435056AF}"/>
          </ac:spMkLst>
        </pc:spChg>
      </pc:sldChg>
      <pc:sldChg chg="addSp modSp">
        <pc:chgData name="FALZON, Dennis" userId="96040e00-08ac-4837-b43b-4740716afd5a" providerId="ADAL" clId="{25377960-EE69-4320-9F57-39C816FF510B}" dt="2023-06-30T19:12:22.263" v="96"/>
        <pc:sldMkLst>
          <pc:docMk/>
          <pc:sldMk cId="272591726" sldId="3568"/>
        </pc:sldMkLst>
        <pc:spChg chg="add mod">
          <ac:chgData name="FALZON, Dennis" userId="96040e00-08ac-4837-b43b-4740716afd5a" providerId="ADAL" clId="{25377960-EE69-4320-9F57-39C816FF510B}" dt="2023-06-30T19:12:22.263" v="96"/>
          <ac:spMkLst>
            <pc:docMk/>
            <pc:sldMk cId="272591726" sldId="3568"/>
            <ac:spMk id="7" creationId="{6104C23C-FEA5-02A8-2F73-2A7EE48DB91E}"/>
          </ac:spMkLst>
        </pc:spChg>
      </pc:sldChg>
      <pc:sldChg chg="addSp modSp">
        <pc:chgData name="FALZON, Dennis" userId="96040e00-08ac-4837-b43b-4740716afd5a" providerId="ADAL" clId="{25377960-EE69-4320-9F57-39C816FF510B}" dt="2023-06-30T19:11:46.580" v="91"/>
        <pc:sldMkLst>
          <pc:docMk/>
          <pc:sldMk cId="394077613" sldId="3570"/>
        </pc:sldMkLst>
        <pc:spChg chg="add mod">
          <ac:chgData name="FALZON, Dennis" userId="96040e00-08ac-4837-b43b-4740716afd5a" providerId="ADAL" clId="{25377960-EE69-4320-9F57-39C816FF510B}" dt="2023-06-30T19:11:46.580" v="91"/>
          <ac:spMkLst>
            <pc:docMk/>
            <pc:sldMk cId="394077613" sldId="3570"/>
            <ac:spMk id="4" creationId="{21F408C6-F473-A2D7-91DA-DF1C95DB4FBB}"/>
          </ac:spMkLst>
        </pc:spChg>
      </pc:sldChg>
      <pc:sldChg chg="addSp modSp">
        <pc:chgData name="FALZON, Dennis" userId="96040e00-08ac-4837-b43b-4740716afd5a" providerId="ADAL" clId="{25377960-EE69-4320-9F57-39C816FF510B}" dt="2023-06-30T19:12:27.411" v="97"/>
        <pc:sldMkLst>
          <pc:docMk/>
          <pc:sldMk cId="2499428284" sldId="3571"/>
        </pc:sldMkLst>
        <pc:spChg chg="add mod">
          <ac:chgData name="FALZON, Dennis" userId="96040e00-08ac-4837-b43b-4740716afd5a" providerId="ADAL" clId="{25377960-EE69-4320-9F57-39C816FF510B}" dt="2023-06-30T19:12:27.411" v="97"/>
          <ac:spMkLst>
            <pc:docMk/>
            <pc:sldMk cId="2499428284" sldId="3571"/>
            <ac:spMk id="4" creationId="{533654D3-0842-6C95-85AE-6D9C4662CA97}"/>
          </ac:spMkLst>
        </pc:spChg>
      </pc:sldChg>
      <pc:sldChg chg="addSp modSp mod">
        <pc:chgData name="FALZON, Dennis" userId="96040e00-08ac-4837-b43b-4740716afd5a" providerId="ADAL" clId="{25377960-EE69-4320-9F57-39C816FF510B}" dt="2023-06-30T19:13:47.418" v="109" actId="20577"/>
        <pc:sldMkLst>
          <pc:docMk/>
          <pc:sldMk cId="461988403" sldId="3573"/>
        </pc:sldMkLst>
        <pc:spChg chg="mod">
          <ac:chgData name="FALZON, Dennis" userId="96040e00-08ac-4837-b43b-4740716afd5a" providerId="ADAL" clId="{25377960-EE69-4320-9F57-39C816FF510B}" dt="2023-06-30T19:13:47.418" v="109" actId="20577"/>
          <ac:spMkLst>
            <pc:docMk/>
            <pc:sldMk cId="461988403" sldId="3573"/>
            <ac:spMk id="3" creationId="{3A418A2B-4737-786E-B310-3F68C5F7BF47}"/>
          </ac:spMkLst>
        </pc:spChg>
        <pc:spChg chg="add mod">
          <ac:chgData name="FALZON, Dennis" userId="96040e00-08ac-4837-b43b-4740716afd5a" providerId="ADAL" clId="{25377960-EE69-4320-9F57-39C816FF510B}" dt="2023-06-30T19:13:35.949" v="107"/>
          <ac:spMkLst>
            <pc:docMk/>
            <pc:sldMk cId="461988403" sldId="3573"/>
            <ac:spMk id="4" creationId="{39566D88-2531-10F6-1559-8A032FBECB8D}"/>
          </ac:spMkLst>
        </pc:spChg>
        <pc:spChg chg="mod">
          <ac:chgData name="FALZON, Dennis" userId="96040e00-08ac-4837-b43b-4740716afd5a" providerId="ADAL" clId="{25377960-EE69-4320-9F57-39C816FF510B}" dt="2023-06-30T19:13:39.841" v="108" actId="20577"/>
          <ac:spMkLst>
            <pc:docMk/>
            <pc:sldMk cId="461988403" sldId="3573"/>
            <ac:spMk id="7" creationId="{F38A9E4D-43EF-1F1A-5243-1DB11B5E71D6}"/>
          </ac:spMkLst>
        </pc:spChg>
      </pc:sldChg>
      <pc:sldChg chg="addSp modSp">
        <pc:chgData name="FALZON, Dennis" userId="96040e00-08ac-4837-b43b-4740716afd5a" providerId="ADAL" clId="{25377960-EE69-4320-9F57-39C816FF510B}" dt="2023-06-30T19:11:01.883" v="28"/>
        <pc:sldMkLst>
          <pc:docMk/>
          <pc:sldMk cId="744009679" sldId="3574"/>
        </pc:sldMkLst>
        <pc:spChg chg="add mod">
          <ac:chgData name="FALZON, Dennis" userId="96040e00-08ac-4837-b43b-4740716afd5a" providerId="ADAL" clId="{25377960-EE69-4320-9F57-39C816FF510B}" dt="2023-06-30T19:11:01.883" v="28"/>
          <ac:spMkLst>
            <pc:docMk/>
            <pc:sldMk cId="744009679" sldId="3574"/>
            <ac:spMk id="4" creationId="{A232FEC7-574E-45E5-C4F1-D7F46543D5DE}"/>
          </ac:spMkLst>
        </pc:spChg>
      </pc:sldChg>
      <pc:sldChg chg="addSp modSp mod">
        <pc:chgData name="FALZON, Dennis" userId="96040e00-08ac-4837-b43b-4740716afd5a" providerId="ADAL" clId="{25377960-EE69-4320-9F57-39C816FF510B}" dt="2023-06-30T19:11:29.883" v="89" actId="1036"/>
        <pc:sldMkLst>
          <pc:docMk/>
          <pc:sldMk cId="2955078806" sldId="3575"/>
        </pc:sldMkLst>
        <pc:spChg chg="mod">
          <ac:chgData name="FALZON, Dennis" userId="96040e00-08ac-4837-b43b-4740716afd5a" providerId="ADAL" clId="{25377960-EE69-4320-9F57-39C816FF510B}" dt="2023-06-30T19:11:23.130" v="69" actId="1035"/>
          <ac:spMkLst>
            <pc:docMk/>
            <pc:sldMk cId="2955078806" sldId="3575"/>
            <ac:spMk id="3" creationId="{0ABA2AF0-7F17-5FF6-B666-6A52E19CF073}"/>
          </ac:spMkLst>
        </pc:spChg>
        <pc:spChg chg="add mod">
          <ac:chgData name="FALZON, Dennis" userId="96040e00-08ac-4837-b43b-4740716afd5a" providerId="ADAL" clId="{25377960-EE69-4320-9F57-39C816FF510B}" dt="2023-06-30T19:11:06.299" v="29"/>
          <ac:spMkLst>
            <pc:docMk/>
            <pc:sldMk cId="2955078806" sldId="3575"/>
            <ac:spMk id="7" creationId="{82E2C077-E81E-5E32-08C0-D73517265745}"/>
          </ac:spMkLst>
        </pc:spChg>
        <pc:picChg chg="mod">
          <ac:chgData name="FALZON, Dennis" userId="96040e00-08ac-4837-b43b-4740716afd5a" providerId="ADAL" clId="{25377960-EE69-4320-9F57-39C816FF510B}" dt="2023-06-30T19:11:29.883" v="89" actId="1036"/>
          <ac:picMkLst>
            <pc:docMk/>
            <pc:sldMk cId="2955078806" sldId="3575"/>
            <ac:picMk id="4" creationId="{F5728174-6872-67F6-FE7C-BB0D0C144D7A}"/>
          </ac:picMkLst>
        </pc:picChg>
      </pc:sldChg>
      <pc:sldChg chg="addSp modSp">
        <pc:chgData name="FALZON, Dennis" userId="96040e00-08ac-4837-b43b-4740716afd5a" providerId="ADAL" clId="{25377960-EE69-4320-9F57-39C816FF510B}" dt="2023-06-30T19:07:30.572" v="2"/>
        <pc:sldMkLst>
          <pc:docMk/>
          <pc:sldMk cId="2115149632" sldId="3577"/>
        </pc:sldMkLst>
        <pc:spChg chg="add mod">
          <ac:chgData name="FALZON, Dennis" userId="96040e00-08ac-4837-b43b-4740716afd5a" providerId="ADAL" clId="{25377960-EE69-4320-9F57-39C816FF510B}" dt="2023-06-30T19:07:30.572" v="2"/>
          <ac:spMkLst>
            <pc:docMk/>
            <pc:sldMk cId="2115149632" sldId="3577"/>
            <ac:spMk id="3" creationId="{6B2FD3CD-EBE9-0F30-EF55-09508CE695BA}"/>
          </ac:spMkLst>
        </pc:spChg>
      </pc:sldChg>
      <pc:sldChg chg="addSp modSp">
        <pc:chgData name="FALZON, Dennis" userId="96040e00-08ac-4837-b43b-4740716afd5a" providerId="ADAL" clId="{25377960-EE69-4320-9F57-39C816FF510B}" dt="2023-06-30T19:07:18.713" v="0"/>
        <pc:sldMkLst>
          <pc:docMk/>
          <pc:sldMk cId="1586390523" sldId="3578"/>
        </pc:sldMkLst>
        <pc:spChg chg="add mod">
          <ac:chgData name="FALZON, Dennis" userId="96040e00-08ac-4837-b43b-4740716afd5a" providerId="ADAL" clId="{25377960-EE69-4320-9F57-39C816FF510B}" dt="2023-06-30T19:07:18.713" v="0"/>
          <ac:spMkLst>
            <pc:docMk/>
            <pc:sldMk cId="1586390523" sldId="3578"/>
            <ac:spMk id="3" creationId="{3EC55259-658B-9356-23E3-520CE5816F37}"/>
          </ac:spMkLst>
        </pc:spChg>
      </pc:sldChg>
      <pc:sldChg chg="addSp modSp">
        <pc:chgData name="FALZON, Dennis" userId="96040e00-08ac-4837-b43b-4740716afd5a" providerId="ADAL" clId="{25377960-EE69-4320-9F57-39C816FF510B}" dt="2023-06-30T19:07:23.574" v="1"/>
        <pc:sldMkLst>
          <pc:docMk/>
          <pc:sldMk cId="596225451" sldId="3579"/>
        </pc:sldMkLst>
        <pc:spChg chg="add mod">
          <ac:chgData name="FALZON, Dennis" userId="96040e00-08ac-4837-b43b-4740716afd5a" providerId="ADAL" clId="{25377960-EE69-4320-9F57-39C816FF510B}" dt="2023-06-30T19:07:23.574" v="1"/>
          <ac:spMkLst>
            <pc:docMk/>
            <pc:sldMk cId="596225451" sldId="3579"/>
            <ac:spMk id="6" creationId="{8FD5F524-EF98-773D-6461-CEEEA27D685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DB368E-3785-4104-8185-8E0A19447CEB}" type="doc">
      <dgm:prSet loTypeId="urn:microsoft.com/office/officeart/2005/8/layout/default" loCatId="list" qsTypeId="urn:microsoft.com/office/officeart/2005/8/quickstyle/simple4" qsCatId="simple" csTypeId="urn:microsoft.com/office/officeart/2005/8/colors/accent2_2" csCatId="accent2" phldr="1"/>
      <dgm:spPr/>
      <dgm:t>
        <a:bodyPr/>
        <a:lstStyle/>
        <a:p>
          <a:endParaRPr lang="en-US"/>
        </a:p>
      </dgm:t>
    </dgm:pt>
    <dgm:pt modelId="{B1CA99DF-F527-4BC2-AB96-57A3C4EE12BF}">
      <dgm:prSet custT="1"/>
      <dgm:spPr>
        <a:solidFill>
          <a:schemeClr val="accent2"/>
        </a:solidFill>
      </dgm:spPr>
      <dgm:t>
        <a:bodyPr/>
        <a:lstStyle/>
        <a:p>
          <a:r>
            <a:rPr lang="en-US" sz="1100" dirty="0"/>
            <a:t>3.15:</a:t>
          </a:r>
        </a:p>
        <a:p>
          <a:r>
            <a:rPr lang="en-US" sz="1100" dirty="0"/>
            <a:t>In MDR/RR-TB patients on longer regimens, a total treatment duration of 18–20 months is suggested for most patients; the duration may be modified according to the patient’s response to therapy. </a:t>
          </a:r>
        </a:p>
        <a:p>
          <a:r>
            <a:rPr lang="en-US" sz="1000" i="1" dirty="0"/>
            <a:t>(Conditional recommendation, very low certainty of evidence</a:t>
          </a:r>
        </a:p>
      </dgm:t>
    </dgm:pt>
    <dgm:pt modelId="{6354D896-7933-4900-9A67-E6458E7BBA54}" type="parTrans" cxnId="{2C83CEEB-A148-499E-A034-63FF76A5F4FA}">
      <dgm:prSet/>
      <dgm:spPr/>
      <dgm:t>
        <a:bodyPr/>
        <a:lstStyle/>
        <a:p>
          <a:endParaRPr lang="en-US" sz="1100"/>
        </a:p>
      </dgm:t>
    </dgm:pt>
    <dgm:pt modelId="{16F8FCC7-9BC8-41AF-B0BD-DF4C426D33F4}" type="sibTrans" cxnId="{2C83CEEB-A148-499E-A034-63FF76A5F4FA}">
      <dgm:prSet/>
      <dgm:spPr/>
      <dgm:t>
        <a:bodyPr/>
        <a:lstStyle/>
        <a:p>
          <a:endParaRPr lang="en-US" sz="1100"/>
        </a:p>
      </dgm:t>
    </dgm:pt>
    <dgm:pt modelId="{F2A32ADE-8203-4A62-B803-2F422C2AF564}">
      <dgm:prSet custT="1"/>
      <dgm:spPr>
        <a:solidFill>
          <a:schemeClr val="accent2">
            <a:lumMod val="75000"/>
          </a:schemeClr>
        </a:solidFill>
      </dgm:spPr>
      <dgm:t>
        <a:bodyPr/>
        <a:lstStyle/>
        <a:p>
          <a:r>
            <a:rPr lang="en-US" sz="1100" dirty="0"/>
            <a:t>6.1:</a:t>
          </a:r>
        </a:p>
        <a:p>
          <a:r>
            <a:rPr lang="en-US" sz="1100" dirty="0"/>
            <a:t>Antiretroviral therapy is recommended for all patients with HIV and drug-resistant tuberculosis requiring second-line antituberculosis drugs, irrespective of CD4 cell count, as early as possible (within the first 8 weeks) following initiation of antituberculosis treatment.</a:t>
          </a:r>
        </a:p>
        <a:p>
          <a:r>
            <a:rPr lang="en-US" sz="1000" i="1" dirty="0"/>
            <a:t> (Strong recommendation, very low certainty of evidence)</a:t>
          </a:r>
        </a:p>
      </dgm:t>
    </dgm:pt>
    <dgm:pt modelId="{D4E101DB-C225-483D-B49C-559F5CE2EBD4}" type="parTrans" cxnId="{244EB988-6125-451E-B0B8-0AC7D0239467}">
      <dgm:prSet/>
      <dgm:spPr/>
      <dgm:t>
        <a:bodyPr/>
        <a:lstStyle/>
        <a:p>
          <a:endParaRPr lang="en-US" sz="1100"/>
        </a:p>
      </dgm:t>
    </dgm:pt>
    <dgm:pt modelId="{F90C49F3-AAB1-44A5-97F9-D9A87D71B84A}" type="sibTrans" cxnId="{244EB988-6125-451E-B0B8-0AC7D0239467}">
      <dgm:prSet/>
      <dgm:spPr/>
      <dgm:t>
        <a:bodyPr/>
        <a:lstStyle/>
        <a:p>
          <a:endParaRPr lang="en-US" sz="1100"/>
        </a:p>
      </dgm:t>
    </dgm:pt>
    <dgm:pt modelId="{5C7FDE40-D9F8-4352-B277-646C067CDB5E}">
      <dgm:prSet custT="1"/>
      <dgm:spPr/>
      <dgm:t>
        <a:bodyPr/>
        <a:lstStyle/>
        <a:p>
          <a:r>
            <a:rPr lang="en-US" sz="1100" dirty="0"/>
            <a:t>7.1:</a:t>
          </a:r>
        </a:p>
        <a:p>
          <a:r>
            <a:rPr lang="en-US" sz="1100" dirty="0"/>
            <a:t>In patients with rifampicin-resistant tuberculosis (RR-TB) or multidrug-resistant TB (MDR-TB), elective partial lung resection (lobectomy or wedge resection) may be used alongside a recommended MDR-TB regimen.</a:t>
          </a:r>
        </a:p>
        <a:p>
          <a:r>
            <a:rPr lang="en-US" sz="1100" dirty="0"/>
            <a:t> </a:t>
          </a:r>
          <a:r>
            <a:rPr lang="en-US" sz="1000" i="1" dirty="0"/>
            <a:t>(Conditional recommendation, very low certainty of evidence</a:t>
          </a:r>
        </a:p>
      </dgm:t>
    </dgm:pt>
    <dgm:pt modelId="{30845F74-4353-478B-B64F-8BF2FBD7D976}" type="parTrans" cxnId="{7B9CDD0E-2872-4FA7-BBE6-4A6623716748}">
      <dgm:prSet/>
      <dgm:spPr/>
      <dgm:t>
        <a:bodyPr/>
        <a:lstStyle/>
        <a:p>
          <a:endParaRPr lang="en-US" sz="1100"/>
        </a:p>
      </dgm:t>
    </dgm:pt>
    <dgm:pt modelId="{87C7373D-6D95-422E-8B62-9F357FA9D695}" type="sibTrans" cxnId="{7B9CDD0E-2872-4FA7-BBE6-4A6623716748}">
      <dgm:prSet/>
      <dgm:spPr/>
      <dgm:t>
        <a:bodyPr/>
        <a:lstStyle/>
        <a:p>
          <a:endParaRPr lang="en-US" sz="1100"/>
        </a:p>
      </dgm:t>
    </dgm:pt>
    <dgm:pt modelId="{6C266EED-8413-4A2F-A153-65AEB6BB57A3}">
      <dgm:prSet custT="1"/>
      <dgm:spPr>
        <a:solidFill>
          <a:srgbClr val="0070C0"/>
        </a:solidFill>
      </dgm:spPr>
      <dgm:t>
        <a:bodyPr/>
        <a:lstStyle/>
        <a:p>
          <a:r>
            <a:rPr lang="en-US" sz="1100" dirty="0"/>
            <a:t>4.2:</a:t>
          </a:r>
        </a:p>
        <a:p>
          <a:r>
            <a:rPr lang="en-US" sz="1100" dirty="0"/>
            <a:t>In patients with confirmed rifampicin-susceptible, isoniazid-resistant tuberculosis, it is not recommended to add streptomycin or other injectable agents to the treatment regimen.</a:t>
          </a:r>
        </a:p>
        <a:p>
          <a:r>
            <a:rPr lang="en-US" sz="1100" dirty="0"/>
            <a:t> </a:t>
          </a:r>
          <a:r>
            <a:rPr lang="en-US" sz="1100" i="1" dirty="0"/>
            <a:t>(Conditional recommendation, very low certainty of evidence)</a:t>
          </a:r>
        </a:p>
      </dgm:t>
    </dgm:pt>
    <dgm:pt modelId="{15B5619A-87DF-415E-834A-8C00C79C0B14}" type="parTrans" cxnId="{FEC5468B-1B4D-4171-96A9-9875405B6ABE}">
      <dgm:prSet/>
      <dgm:spPr/>
      <dgm:t>
        <a:bodyPr/>
        <a:lstStyle/>
        <a:p>
          <a:endParaRPr lang="en-US" sz="1100"/>
        </a:p>
      </dgm:t>
    </dgm:pt>
    <dgm:pt modelId="{D32A5DF2-37A6-4586-862C-6499A9983B23}" type="sibTrans" cxnId="{FEC5468B-1B4D-4171-96A9-9875405B6ABE}">
      <dgm:prSet/>
      <dgm:spPr/>
      <dgm:t>
        <a:bodyPr/>
        <a:lstStyle/>
        <a:p>
          <a:endParaRPr lang="en-US" sz="1100"/>
        </a:p>
      </dgm:t>
    </dgm:pt>
    <dgm:pt modelId="{C4CBB676-1841-4B90-9049-136EC41F55BF}">
      <dgm:prSet custT="1"/>
      <dgm:spPr>
        <a:solidFill>
          <a:schemeClr val="accent2">
            <a:lumMod val="75000"/>
          </a:schemeClr>
        </a:solidFill>
      </dgm:spPr>
      <dgm:t>
        <a:bodyPr/>
        <a:lstStyle/>
        <a:p>
          <a:r>
            <a:rPr lang="en-US" sz="1100" dirty="0"/>
            <a:t>5.1:</a:t>
          </a:r>
        </a:p>
        <a:p>
          <a:r>
            <a:rPr lang="en-US" sz="1100" dirty="0"/>
            <a:t>In  MDR/RR-TB patients on longer regimens, the performance of sputum culture in addition to sputum smear microscopy is recommended to monitor treatment response. It is desirable for sputum culture to be repeated at monthly intervals. </a:t>
          </a:r>
        </a:p>
        <a:p>
          <a:endParaRPr lang="en-US" sz="1100" dirty="0"/>
        </a:p>
        <a:p>
          <a:r>
            <a:rPr lang="en-US" sz="1100" i="1" dirty="0"/>
            <a:t>(Strong recommendation, moderate certainty of evidence)</a:t>
          </a:r>
        </a:p>
      </dgm:t>
    </dgm:pt>
    <dgm:pt modelId="{2E70B8A2-D05C-465F-A11C-3D368F0673B3}" type="parTrans" cxnId="{2661B82E-3598-44B4-8E4C-B88F9508632D}">
      <dgm:prSet/>
      <dgm:spPr/>
      <dgm:t>
        <a:bodyPr/>
        <a:lstStyle/>
        <a:p>
          <a:endParaRPr lang="en-US" sz="1100"/>
        </a:p>
      </dgm:t>
    </dgm:pt>
    <dgm:pt modelId="{1DDF70D0-F10D-4D5B-9043-70E3709F1E08}" type="sibTrans" cxnId="{2661B82E-3598-44B4-8E4C-B88F9508632D}">
      <dgm:prSet/>
      <dgm:spPr/>
      <dgm:t>
        <a:bodyPr/>
        <a:lstStyle/>
        <a:p>
          <a:endParaRPr lang="en-US" sz="1100"/>
        </a:p>
      </dgm:t>
    </dgm:pt>
    <dgm:pt modelId="{4DCDCA55-C5B1-4539-B4CA-79417A13EE9E}">
      <dgm:prSet custT="1"/>
      <dgm:spPr>
        <a:solidFill>
          <a:srgbClr val="0070C0"/>
        </a:solidFill>
      </dgm:spPr>
      <dgm:t>
        <a:bodyPr/>
        <a:lstStyle/>
        <a:p>
          <a:r>
            <a:rPr lang="en-US" sz="1100" dirty="0"/>
            <a:t>4.1: </a:t>
          </a:r>
        </a:p>
        <a:p>
          <a:r>
            <a:rPr lang="en-US" sz="1100" dirty="0"/>
            <a:t>In patients with confirmed rifampicin-susceptible, isoniazid-resistant tuberculosis , treatment with rifampicin, ethambutol, pyrazinamide and levofloxacin is recommended for a duration of 6 months. </a:t>
          </a:r>
        </a:p>
        <a:p>
          <a:r>
            <a:rPr lang="en-US" sz="1000" i="1" dirty="0"/>
            <a:t>(Conditional recommendation, very low certainty in the estimates of evidence)</a:t>
          </a:r>
        </a:p>
      </dgm:t>
    </dgm:pt>
    <dgm:pt modelId="{32CC0603-9847-4FF7-8D1B-E2957E62A9EB}" type="parTrans" cxnId="{5803A755-8512-49B8-8B99-2422325B1FD2}">
      <dgm:prSet/>
      <dgm:spPr/>
      <dgm:t>
        <a:bodyPr/>
        <a:lstStyle/>
        <a:p>
          <a:endParaRPr lang="en-US" sz="1100"/>
        </a:p>
      </dgm:t>
    </dgm:pt>
    <dgm:pt modelId="{20F3E566-532C-490A-B9F4-9CCC636E8CB2}" type="sibTrans" cxnId="{5803A755-8512-49B8-8B99-2422325B1FD2}">
      <dgm:prSet/>
      <dgm:spPr/>
      <dgm:t>
        <a:bodyPr/>
        <a:lstStyle/>
        <a:p>
          <a:endParaRPr lang="en-US" sz="1100"/>
        </a:p>
      </dgm:t>
    </dgm:pt>
    <dgm:pt modelId="{AFCF124D-D19D-4886-896E-93FB308CD05E}">
      <dgm:prSet custT="1"/>
      <dgm:spPr>
        <a:solidFill>
          <a:schemeClr val="accent2"/>
        </a:solidFill>
      </dgm:spPr>
      <dgm:t>
        <a:bodyPr/>
        <a:lstStyle/>
        <a:p>
          <a:r>
            <a:rPr lang="en-US" sz="1100" dirty="0"/>
            <a:t>3.16:</a:t>
          </a:r>
        </a:p>
        <a:p>
          <a:r>
            <a:rPr lang="en-US" sz="1100" dirty="0"/>
            <a:t>In MDR/RR-TB patients on longer regimens, a treatment duration of 15–17 months after culture conversion is suggested for most patients; the duration may be modified according to the patient’s response to therapy. </a:t>
          </a:r>
        </a:p>
        <a:p>
          <a:r>
            <a:rPr lang="en-US" sz="1000" i="1" dirty="0"/>
            <a:t>(Conditional recommendation, very low certainty of evidence)</a:t>
          </a:r>
        </a:p>
      </dgm:t>
    </dgm:pt>
    <dgm:pt modelId="{62C2DDE3-F6BC-4DC6-89B8-D8529D15A767}" type="parTrans" cxnId="{0CF4C716-E267-4672-9AA3-ACB35374B60B}">
      <dgm:prSet/>
      <dgm:spPr/>
      <dgm:t>
        <a:bodyPr/>
        <a:lstStyle/>
        <a:p>
          <a:endParaRPr lang="en-US" sz="1100"/>
        </a:p>
      </dgm:t>
    </dgm:pt>
    <dgm:pt modelId="{43B35D42-79D7-434B-A006-E497D08F99E8}" type="sibTrans" cxnId="{0CF4C716-E267-4672-9AA3-ACB35374B60B}">
      <dgm:prSet/>
      <dgm:spPr/>
      <dgm:t>
        <a:bodyPr/>
        <a:lstStyle/>
        <a:p>
          <a:endParaRPr lang="en-US" sz="1100"/>
        </a:p>
      </dgm:t>
    </dgm:pt>
    <dgm:pt modelId="{93A17458-84EF-4DCC-9A59-E87B556B1C85}">
      <dgm:prSet custT="1"/>
      <dgm:spPr>
        <a:solidFill>
          <a:schemeClr val="accent2"/>
        </a:solidFill>
      </dgm:spPr>
      <dgm:t>
        <a:bodyPr/>
        <a:lstStyle/>
        <a:p>
          <a:r>
            <a:rPr lang="en-US" sz="1100" dirty="0"/>
            <a:t>3.17:</a:t>
          </a:r>
        </a:p>
        <a:p>
          <a:r>
            <a:rPr lang="en-US" sz="1100" dirty="0"/>
            <a:t>In MDR/RR-TB patients on longer regimens containing amikacin or streptomycin, an intensive phase of 6–7 months is suggested for most patients; the duration may be modified according to the patient’s response to therapy. </a:t>
          </a:r>
        </a:p>
        <a:p>
          <a:r>
            <a:rPr lang="en-US" sz="1000" i="1" dirty="0"/>
            <a:t>(Conditional recommendation, very low certainty of evidence)</a:t>
          </a:r>
          <a:endParaRPr lang="en-US" sz="1000" i="1" dirty="0">
            <a:solidFill>
              <a:schemeClr val="tx2"/>
            </a:solidFill>
          </a:endParaRPr>
        </a:p>
      </dgm:t>
    </dgm:pt>
    <dgm:pt modelId="{334E2122-4F80-4380-ABE9-7A40B8696293}" type="parTrans" cxnId="{E476AC38-3369-467A-9F35-2C7F0C7311A8}">
      <dgm:prSet/>
      <dgm:spPr/>
      <dgm:t>
        <a:bodyPr/>
        <a:lstStyle/>
        <a:p>
          <a:endParaRPr lang="en-US" sz="1100"/>
        </a:p>
      </dgm:t>
    </dgm:pt>
    <dgm:pt modelId="{9159BF22-AB04-4920-9B96-25DB8DD8D21E}" type="sibTrans" cxnId="{E476AC38-3369-467A-9F35-2C7F0C7311A8}">
      <dgm:prSet/>
      <dgm:spPr/>
      <dgm:t>
        <a:bodyPr/>
        <a:lstStyle/>
        <a:p>
          <a:endParaRPr lang="en-US" sz="1100"/>
        </a:p>
      </dgm:t>
    </dgm:pt>
    <dgm:pt modelId="{7FB49735-43DE-418A-8E51-BEC8AE6C89F7}" type="pres">
      <dgm:prSet presAssocID="{4FDB368E-3785-4104-8185-8E0A19447CEB}" presName="diagram" presStyleCnt="0">
        <dgm:presLayoutVars>
          <dgm:dir/>
          <dgm:resizeHandles val="exact"/>
        </dgm:presLayoutVars>
      </dgm:prSet>
      <dgm:spPr/>
    </dgm:pt>
    <dgm:pt modelId="{EF4482FC-D401-4756-B3FD-5479BFC596B2}" type="pres">
      <dgm:prSet presAssocID="{B1CA99DF-F527-4BC2-AB96-57A3C4EE12BF}" presName="node" presStyleLbl="node1" presStyleIdx="0" presStyleCnt="8">
        <dgm:presLayoutVars>
          <dgm:bulletEnabled val="1"/>
        </dgm:presLayoutVars>
      </dgm:prSet>
      <dgm:spPr/>
    </dgm:pt>
    <dgm:pt modelId="{C0255B1E-75CB-48F0-BE72-9CC29C71A82A}" type="pres">
      <dgm:prSet presAssocID="{16F8FCC7-9BC8-41AF-B0BD-DF4C426D33F4}" presName="sibTrans" presStyleCnt="0"/>
      <dgm:spPr/>
    </dgm:pt>
    <dgm:pt modelId="{02529F7A-7D12-4EC8-ABD6-78435811C453}" type="pres">
      <dgm:prSet presAssocID="{AFCF124D-D19D-4886-896E-93FB308CD05E}" presName="node" presStyleLbl="node1" presStyleIdx="1" presStyleCnt="8">
        <dgm:presLayoutVars>
          <dgm:bulletEnabled val="1"/>
        </dgm:presLayoutVars>
      </dgm:prSet>
      <dgm:spPr/>
    </dgm:pt>
    <dgm:pt modelId="{8802A50A-BE07-4508-95D6-8B285F4BA7FD}" type="pres">
      <dgm:prSet presAssocID="{43B35D42-79D7-434B-A006-E497D08F99E8}" presName="sibTrans" presStyleCnt="0"/>
      <dgm:spPr/>
    </dgm:pt>
    <dgm:pt modelId="{2E2B08EF-EC2A-4274-AD30-A5029D0E7C47}" type="pres">
      <dgm:prSet presAssocID="{93A17458-84EF-4DCC-9A59-E87B556B1C85}" presName="node" presStyleLbl="node1" presStyleIdx="2" presStyleCnt="8">
        <dgm:presLayoutVars>
          <dgm:bulletEnabled val="1"/>
        </dgm:presLayoutVars>
      </dgm:prSet>
      <dgm:spPr/>
    </dgm:pt>
    <dgm:pt modelId="{E84F9903-DA84-4306-B02D-65C5567C35CB}" type="pres">
      <dgm:prSet presAssocID="{9159BF22-AB04-4920-9B96-25DB8DD8D21E}" presName="sibTrans" presStyleCnt="0"/>
      <dgm:spPr/>
    </dgm:pt>
    <dgm:pt modelId="{268DA87C-AB28-490E-AE66-274AC2D05EC4}" type="pres">
      <dgm:prSet presAssocID="{4DCDCA55-C5B1-4539-B4CA-79417A13EE9E}" presName="node" presStyleLbl="node1" presStyleIdx="3" presStyleCnt="8">
        <dgm:presLayoutVars>
          <dgm:bulletEnabled val="1"/>
        </dgm:presLayoutVars>
      </dgm:prSet>
      <dgm:spPr/>
    </dgm:pt>
    <dgm:pt modelId="{DBCA2751-4806-4BFA-A8EF-42D1F8C68AE1}" type="pres">
      <dgm:prSet presAssocID="{20F3E566-532C-490A-B9F4-9CCC636E8CB2}" presName="sibTrans" presStyleCnt="0"/>
      <dgm:spPr/>
    </dgm:pt>
    <dgm:pt modelId="{900CF18C-36C4-44A8-A33B-01E840181832}" type="pres">
      <dgm:prSet presAssocID="{6C266EED-8413-4A2F-A153-65AEB6BB57A3}" presName="node" presStyleLbl="node1" presStyleIdx="4" presStyleCnt="8">
        <dgm:presLayoutVars>
          <dgm:bulletEnabled val="1"/>
        </dgm:presLayoutVars>
      </dgm:prSet>
      <dgm:spPr/>
    </dgm:pt>
    <dgm:pt modelId="{BD83C232-7737-454E-8DD9-F8467E75DE51}" type="pres">
      <dgm:prSet presAssocID="{D32A5DF2-37A6-4586-862C-6499A9983B23}" presName="sibTrans" presStyleCnt="0"/>
      <dgm:spPr/>
    </dgm:pt>
    <dgm:pt modelId="{8D22991D-201D-4780-907B-A2BA10923C7E}" type="pres">
      <dgm:prSet presAssocID="{C4CBB676-1841-4B90-9049-136EC41F55BF}" presName="node" presStyleLbl="node1" presStyleIdx="5" presStyleCnt="8" custScaleX="105249">
        <dgm:presLayoutVars>
          <dgm:bulletEnabled val="1"/>
        </dgm:presLayoutVars>
      </dgm:prSet>
      <dgm:spPr/>
    </dgm:pt>
    <dgm:pt modelId="{1A2EC40A-11EA-464E-B8D0-42AA0DF9532A}" type="pres">
      <dgm:prSet presAssocID="{1DDF70D0-F10D-4D5B-9043-70E3709F1E08}" presName="sibTrans" presStyleCnt="0"/>
      <dgm:spPr/>
    </dgm:pt>
    <dgm:pt modelId="{A02A9F0E-2DE6-41DC-930D-7DAE509543C2}" type="pres">
      <dgm:prSet presAssocID="{F2A32ADE-8203-4A62-B803-2F422C2AF564}" presName="node" presStyleLbl="node1" presStyleIdx="6" presStyleCnt="8">
        <dgm:presLayoutVars>
          <dgm:bulletEnabled val="1"/>
        </dgm:presLayoutVars>
      </dgm:prSet>
      <dgm:spPr/>
    </dgm:pt>
    <dgm:pt modelId="{D0342F43-88B1-41DD-8EFF-A6AAD2C4B449}" type="pres">
      <dgm:prSet presAssocID="{F90C49F3-AAB1-44A5-97F9-D9A87D71B84A}" presName="sibTrans" presStyleCnt="0"/>
      <dgm:spPr/>
    </dgm:pt>
    <dgm:pt modelId="{C5C6194E-D4FF-40DC-B25E-8D7896A3615A}" type="pres">
      <dgm:prSet presAssocID="{5C7FDE40-D9F8-4352-B277-646C067CDB5E}" presName="node" presStyleLbl="node1" presStyleIdx="7" presStyleCnt="8">
        <dgm:presLayoutVars>
          <dgm:bulletEnabled val="1"/>
        </dgm:presLayoutVars>
      </dgm:prSet>
      <dgm:spPr/>
    </dgm:pt>
  </dgm:ptLst>
  <dgm:cxnLst>
    <dgm:cxn modelId="{7B9CDD0E-2872-4FA7-BBE6-4A6623716748}" srcId="{4FDB368E-3785-4104-8185-8E0A19447CEB}" destId="{5C7FDE40-D9F8-4352-B277-646C067CDB5E}" srcOrd="7" destOrd="0" parTransId="{30845F74-4353-478B-B64F-8BF2FBD7D976}" sibTransId="{87C7373D-6D95-422E-8B62-9F357FA9D695}"/>
    <dgm:cxn modelId="{0CF4C716-E267-4672-9AA3-ACB35374B60B}" srcId="{4FDB368E-3785-4104-8185-8E0A19447CEB}" destId="{AFCF124D-D19D-4886-896E-93FB308CD05E}" srcOrd="1" destOrd="0" parTransId="{62C2DDE3-F6BC-4DC6-89B8-D8529D15A767}" sibTransId="{43B35D42-79D7-434B-A006-E497D08F99E8}"/>
    <dgm:cxn modelId="{19E5FD18-A156-4684-8077-F013EFEC683B}" type="presOf" srcId="{4FDB368E-3785-4104-8185-8E0A19447CEB}" destId="{7FB49735-43DE-418A-8E51-BEC8AE6C89F7}" srcOrd="0" destOrd="0" presId="urn:microsoft.com/office/officeart/2005/8/layout/default"/>
    <dgm:cxn modelId="{2661B82E-3598-44B4-8E4C-B88F9508632D}" srcId="{4FDB368E-3785-4104-8185-8E0A19447CEB}" destId="{C4CBB676-1841-4B90-9049-136EC41F55BF}" srcOrd="5" destOrd="0" parTransId="{2E70B8A2-D05C-465F-A11C-3D368F0673B3}" sibTransId="{1DDF70D0-F10D-4D5B-9043-70E3709F1E08}"/>
    <dgm:cxn modelId="{E476AC38-3369-467A-9F35-2C7F0C7311A8}" srcId="{4FDB368E-3785-4104-8185-8E0A19447CEB}" destId="{93A17458-84EF-4DCC-9A59-E87B556B1C85}" srcOrd="2" destOrd="0" parTransId="{334E2122-4F80-4380-ABE9-7A40B8696293}" sibTransId="{9159BF22-AB04-4920-9B96-25DB8DD8D21E}"/>
    <dgm:cxn modelId="{80069060-468A-4AD8-9EA9-8C0F19355F72}" type="presOf" srcId="{B1CA99DF-F527-4BC2-AB96-57A3C4EE12BF}" destId="{EF4482FC-D401-4756-B3FD-5479BFC596B2}" srcOrd="0" destOrd="0" presId="urn:microsoft.com/office/officeart/2005/8/layout/default"/>
    <dgm:cxn modelId="{438C5B43-CD6A-4FFD-86CB-B702F256B945}" type="presOf" srcId="{AFCF124D-D19D-4886-896E-93FB308CD05E}" destId="{02529F7A-7D12-4EC8-ABD6-78435811C453}" srcOrd="0" destOrd="0" presId="urn:microsoft.com/office/officeart/2005/8/layout/default"/>
    <dgm:cxn modelId="{40546F44-5D52-4E3E-A373-B72893DE1FBE}" type="presOf" srcId="{F2A32ADE-8203-4A62-B803-2F422C2AF564}" destId="{A02A9F0E-2DE6-41DC-930D-7DAE509543C2}" srcOrd="0" destOrd="0" presId="urn:microsoft.com/office/officeart/2005/8/layout/default"/>
    <dgm:cxn modelId="{5803A755-8512-49B8-8B99-2422325B1FD2}" srcId="{4FDB368E-3785-4104-8185-8E0A19447CEB}" destId="{4DCDCA55-C5B1-4539-B4CA-79417A13EE9E}" srcOrd="3" destOrd="0" parTransId="{32CC0603-9847-4FF7-8D1B-E2957E62A9EB}" sibTransId="{20F3E566-532C-490A-B9F4-9CCC636E8CB2}"/>
    <dgm:cxn modelId="{A331BF80-45B2-4B55-80F9-A7434EA8491D}" type="presOf" srcId="{5C7FDE40-D9F8-4352-B277-646C067CDB5E}" destId="{C5C6194E-D4FF-40DC-B25E-8D7896A3615A}" srcOrd="0" destOrd="0" presId="urn:microsoft.com/office/officeart/2005/8/layout/default"/>
    <dgm:cxn modelId="{244EB988-6125-451E-B0B8-0AC7D0239467}" srcId="{4FDB368E-3785-4104-8185-8E0A19447CEB}" destId="{F2A32ADE-8203-4A62-B803-2F422C2AF564}" srcOrd="6" destOrd="0" parTransId="{D4E101DB-C225-483D-B49C-559F5CE2EBD4}" sibTransId="{F90C49F3-AAB1-44A5-97F9-D9A87D71B84A}"/>
    <dgm:cxn modelId="{FEC5468B-1B4D-4171-96A9-9875405B6ABE}" srcId="{4FDB368E-3785-4104-8185-8E0A19447CEB}" destId="{6C266EED-8413-4A2F-A153-65AEB6BB57A3}" srcOrd="4" destOrd="0" parTransId="{15B5619A-87DF-415E-834A-8C00C79C0B14}" sibTransId="{D32A5DF2-37A6-4586-862C-6499A9983B23}"/>
    <dgm:cxn modelId="{D8014FAA-FC4F-4D9F-820A-8A2694036345}" type="presOf" srcId="{4DCDCA55-C5B1-4539-B4CA-79417A13EE9E}" destId="{268DA87C-AB28-490E-AE66-274AC2D05EC4}" srcOrd="0" destOrd="0" presId="urn:microsoft.com/office/officeart/2005/8/layout/default"/>
    <dgm:cxn modelId="{63FDB4B0-8223-4EB8-8057-7A8BE3DA4119}" type="presOf" srcId="{C4CBB676-1841-4B90-9049-136EC41F55BF}" destId="{8D22991D-201D-4780-907B-A2BA10923C7E}" srcOrd="0" destOrd="0" presId="urn:microsoft.com/office/officeart/2005/8/layout/default"/>
    <dgm:cxn modelId="{BD3980D6-96D0-4AB4-AA91-5E24306419AE}" type="presOf" srcId="{6C266EED-8413-4A2F-A153-65AEB6BB57A3}" destId="{900CF18C-36C4-44A8-A33B-01E840181832}" srcOrd="0" destOrd="0" presId="urn:microsoft.com/office/officeart/2005/8/layout/default"/>
    <dgm:cxn modelId="{3C770CDA-1342-4964-AC30-9DDECEB5B8B1}" type="presOf" srcId="{93A17458-84EF-4DCC-9A59-E87B556B1C85}" destId="{2E2B08EF-EC2A-4274-AD30-A5029D0E7C47}" srcOrd="0" destOrd="0" presId="urn:microsoft.com/office/officeart/2005/8/layout/default"/>
    <dgm:cxn modelId="{2C83CEEB-A148-499E-A034-63FF76A5F4FA}" srcId="{4FDB368E-3785-4104-8185-8E0A19447CEB}" destId="{B1CA99DF-F527-4BC2-AB96-57A3C4EE12BF}" srcOrd="0" destOrd="0" parTransId="{6354D896-7933-4900-9A67-E6458E7BBA54}" sibTransId="{16F8FCC7-9BC8-41AF-B0BD-DF4C426D33F4}"/>
    <dgm:cxn modelId="{B35081E8-7637-44BD-AF9D-F364AD79E3EE}" type="presParOf" srcId="{7FB49735-43DE-418A-8E51-BEC8AE6C89F7}" destId="{EF4482FC-D401-4756-B3FD-5479BFC596B2}" srcOrd="0" destOrd="0" presId="urn:microsoft.com/office/officeart/2005/8/layout/default"/>
    <dgm:cxn modelId="{D197E666-B574-4581-942C-2E653996B582}" type="presParOf" srcId="{7FB49735-43DE-418A-8E51-BEC8AE6C89F7}" destId="{C0255B1E-75CB-48F0-BE72-9CC29C71A82A}" srcOrd="1" destOrd="0" presId="urn:microsoft.com/office/officeart/2005/8/layout/default"/>
    <dgm:cxn modelId="{B2631A1F-97C9-48EF-9FDD-BBC7250E8903}" type="presParOf" srcId="{7FB49735-43DE-418A-8E51-BEC8AE6C89F7}" destId="{02529F7A-7D12-4EC8-ABD6-78435811C453}" srcOrd="2" destOrd="0" presId="urn:microsoft.com/office/officeart/2005/8/layout/default"/>
    <dgm:cxn modelId="{E114675D-70A5-4139-BAED-0D807CB1668C}" type="presParOf" srcId="{7FB49735-43DE-418A-8E51-BEC8AE6C89F7}" destId="{8802A50A-BE07-4508-95D6-8B285F4BA7FD}" srcOrd="3" destOrd="0" presId="urn:microsoft.com/office/officeart/2005/8/layout/default"/>
    <dgm:cxn modelId="{D8975165-DA68-4A4C-91F0-77B086434D92}" type="presParOf" srcId="{7FB49735-43DE-418A-8E51-BEC8AE6C89F7}" destId="{2E2B08EF-EC2A-4274-AD30-A5029D0E7C47}" srcOrd="4" destOrd="0" presId="urn:microsoft.com/office/officeart/2005/8/layout/default"/>
    <dgm:cxn modelId="{AFF75893-9011-4EFE-BADF-E6C30DA1D5E5}" type="presParOf" srcId="{7FB49735-43DE-418A-8E51-BEC8AE6C89F7}" destId="{E84F9903-DA84-4306-B02D-65C5567C35CB}" srcOrd="5" destOrd="0" presId="urn:microsoft.com/office/officeart/2005/8/layout/default"/>
    <dgm:cxn modelId="{5B68924C-445D-4774-96F1-561F27843BFC}" type="presParOf" srcId="{7FB49735-43DE-418A-8E51-BEC8AE6C89F7}" destId="{268DA87C-AB28-490E-AE66-274AC2D05EC4}" srcOrd="6" destOrd="0" presId="urn:microsoft.com/office/officeart/2005/8/layout/default"/>
    <dgm:cxn modelId="{A1F5600A-BED4-4C97-8B9C-5549E107C24D}" type="presParOf" srcId="{7FB49735-43DE-418A-8E51-BEC8AE6C89F7}" destId="{DBCA2751-4806-4BFA-A8EF-42D1F8C68AE1}" srcOrd="7" destOrd="0" presId="urn:microsoft.com/office/officeart/2005/8/layout/default"/>
    <dgm:cxn modelId="{718472AF-3646-45AF-B9B4-11EEC2884941}" type="presParOf" srcId="{7FB49735-43DE-418A-8E51-BEC8AE6C89F7}" destId="{900CF18C-36C4-44A8-A33B-01E840181832}" srcOrd="8" destOrd="0" presId="urn:microsoft.com/office/officeart/2005/8/layout/default"/>
    <dgm:cxn modelId="{204120F6-D5C0-4D2E-8A37-4D82A4C4B47B}" type="presParOf" srcId="{7FB49735-43DE-418A-8E51-BEC8AE6C89F7}" destId="{BD83C232-7737-454E-8DD9-F8467E75DE51}" srcOrd="9" destOrd="0" presId="urn:microsoft.com/office/officeart/2005/8/layout/default"/>
    <dgm:cxn modelId="{0454DC7E-025B-4310-AFD5-2D33BCF02DF3}" type="presParOf" srcId="{7FB49735-43DE-418A-8E51-BEC8AE6C89F7}" destId="{8D22991D-201D-4780-907B-A2BA10923C7E}" srcOrd="10" destOrd="0" presId="urn:microsoft.com/office/officeart/2005/8/layout/default"/>
    <dgm:cxn modelId="{5E20C08B-1993-4F08-ACE3-CCA4A738EF4C}" type="presParOf" srcId="{7FB49735-43DE-418A-8E51-BEC8AE6C89F7}" destId="{1A2EC40A-11EA-464E-B8D0-42AA0DF9532A}" srcOrd="11" destOrd="0" presId="urn:microsoft.com/office/officeart/2005/8/layout/default"/>
    <dgm:cxn modelId="{A3D81AFB-DAB8-483E-AD67-E30047BD28D3}" type="presParOf" srcId="{7FB49735-43DE-418A-8E51-BEC8AE6C89F7}" destId="{A02A9F0E-2DE6-41DC-930D-7DAE509543C2}" srcOrd="12" destOrd="0" presId="urn:microsoft.com/office/officeart/2005/8/layout/default"/>
    <dgm:cxn modelId="{99C740B2-0950-41B0-8E34-B7533D10F8D3}" type="presParOf" srcId="{7FB49735-43DE-418A-8E51-BEC8AE6C89F7}" destId="{D0342F43-88B1-41DD-8EFF-A6AAD2C4B449}" srcOrd="13" destOrd="0" presId="urn:microsoft.com/office/officeart/2005/8/layout/default"/>
    <dgm:cxn modelId="{FE16D87B-336D-4868-B1C3-E29B767A8E78}" type="presParOf" srcId="{7FB49735-43DE-418A-8E51-BEC8AE6C89F7}" destId="{C5C6194E-D4FF-40DC-B25E-8D7896A3615A}"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C336A8-C105-46DC-9E55-66BA58342615}" type="doc">
      <dgm:prSet loTypeId="urn:microsoft.com/office/officeart/2009/3/layout/IncreasingArrowsProcess" loCatId="process" qsTypeId="urn:microsoft.com/office/officeart/2005/8/quickstyle/simple1" qsCatId="simple" csTypeId="urn:microsoft.com/office/officeart/2005/8/colors/colorful1" csCatId="colorful" phldr="1"/>
      <dgm:spPr/>
      <dgm:t>
        <a:bodyPr/>
        <a:lstStyle/>
        <a:p>
          <a:endParaRPr lang="en-US"/>
        </a:p>
      </dgm:t>
    </dgm:pt>
    <dgm:pt modelId="{E9365C79-DFC3-44E1-8E5F-A366B43C7053}">
      <dgm:prSet phldrT="[Text]"/>
      <dgm:spPr/>
      <dgm:t>
        <a:bodyPr/>
        <a:lstStyle/>
        <a:p>
          <a:r>
            <a:rPr lang="en-US" b="1" dirty="0" err="1"/>
            <a:t>BPaLM</a:t>
          </a:r>
          <a:r>
            <a:rPr lang="en-US" b="1" dirty="0"/>
            <a:t>/</a:t>
          </a:r>
          <a:r>
            <a:rPr lang="en-US" b="1" dirty="0" err="1"/>
            <a:t>BPaL</a:t>
          </a:r>
          <a:r>
            <a:rPr lang="en-US" b="1" dirty="0"/>
            <a:t> regimen (MDR/RR-TB and pre-XDR-TB)</a:t>
          </a:r>
        </a:p>
      </dgm:t>
    </dgm:pt>
    <dgm:pt modelId="{B1E3AB8E-E491-4A5B-BFEB-4DDE2A3757FA}" type="parTrans" cxnId="{12693102-FA73-4A8F-98D1-53C9752D6E6B}">
      <dgm:prSet/>
      <dgm:spPr/>
      <dgm:t>
        <a:bodyPr/>
        <a:lstStyle/>
        <a:p>
          <a:endParaRPr lang="en-US"/>
        </a:p>
      </dgm:t>
    </dgm:pt>
    <dgm:pt modelId="{01A93733-C66C-4870-9967-4460AF9A88D4}" type="sibTrans" cxnId="{12693102-FA73-4A8F-98D1-53C9752D6E6B}">
      <dgm:prSet/>
      <dgm:spPr/>
      <dgm:t>
        <a:bodyPr/>
        <a:lstStyle/>
        <a:p>
          <a:endParaRPr lang="en-US"/>
        </a:p>
      </dgm:t>
    </dgm:pt>
    <dgm:pt modelId="{FC644175-65DD-4E99-8A07-EC207E1611F5}">
      <dgm:prSet phldrT="[Text]"/>
      <dgm:spPr/>
      <dgm:t>
        <a:bodyPr/>
        <a:lstStyle/>
        <a:p>
          <a:pPr>
            <a:buFont typeface="Arial" panose="020B0604020202020204" pitchFamily="34" charset="0"/>
            <a:buChar char="•"/>
          </a:pPr>
          <a:r>
            <a:rPr lang="en-US" dirty="0"/>
            <a:t>- in patients (aged ≥14 years) with MDR/RR-TB who have not had previous exposure to bedaquiline, pretomanid and linezolid (defined as &gt;1 month exposure). </a:t>
          </a:r>
        </a:p>
        <a:p>
          <a:pPr>
            <a:buFont typeface="Arial" panose="020B0604020202020204" pitchFamily="34" charset="0"/>
            <a:buChar char="•"/>
          </a:pPr>
          <a:r>
            <a:rPr lang="en-US" dirty="0"/>
            <a:t>- This regimen may be used without moxifloxacin (</a:t>
          </a:r>
          <a:r>
            <a:rPr lang="en-US" dirty="0" err="1"/>
            <a:t>BPaL</a:t>
          </a:r>
          <a:r>
            <a:rPr lang="en-US" dirty="0"/>
            <a:t>) in the case of documented resistance to fluoroquinolones (in patients with pre-XDR-TB). </a:t>
          </a:r>
        </a:p>
        <a:p>
          <a:pPr>
            <a:buFont typeface="Arial" panose="020B0604020202020204" pitchFamily="34" charset="0"/>
            <a:buChar char="•"/>
          </a:pPr>
          <a:r>
            <a:rPr lang="en-US" dirty="0"/>
            <a:t>- DST to fluoroquinolones is strongly encouraged, but DST should not delay treatment initiation.</a:t>
          </a:r>
        </a:p>
        <a:p>
          <a:pPr>
            <a:buFont typeface="Arial" panose="020B0604020202020204" pitchFamily="34" charset="0"/>
            <a:buChar char="•"/>
          </a:pPr>
          <a:r>
            <a:rPr lang="en-US" dirty="0"/>
            <a:t>- Cannot be used during pregnancy</a:t>
          </a:r>
        </a:p>
        <a:p>
          <a:pPr>
            <a:buFont typeface="Arial" panose="020B0604020202020204" pitchFamily="34" charset="0"/>
            <a:buChar char="•"/>
          </a:pPr>
          <a:r>
            <a:rPr lang="en-US" dirty="0"/>
            <a:t>- if DST confirms susceptibility can be used in those exposed to B, Pa, or L for more than 1 month </a:t>
          </a:r>
        </a:p>
        <a:p>
          <a:pPr>
            <a:buFont typeface="Arial" panose="020B0604020202020204" pitchFamily="34" charset="0"/>
            <a:buChar char="•"/>
          </a:pPr>
          <a:r>
            <a:rPr lang="en-US" dirty="0"/>
            <a:t>- no TB meningitis, osteoarticular or disseminated TB</a:t>
          </a:r>
        </a:p>
      </dgm:t>
    </dgm:pt>
    <dgm:pt modelId="{F34D3DEF-C9D7-4F72-9FBB-3370E4508654}" type="parTrans" cxnId="{0035F24B-1FF6-4303-BDAF-44113D94BE42}">
      <dgm:prSet/>
      <dgm:spPr/>
      <dgm:t>
        <a:bodyPr/>
        <a:lstStyle/>
        <a:p>
          <a:endParaRPr lang="en-US"/>
        </a:p>
      </dgm:t>
    </dgm:pt>
    <dgm:pt modelId="{FDEF9A2E-C282-4CB7-AF9C-6E334CFF0B80}" type="sibTrans" cxnId="{0035F24B-1FF6-4303-BDAF-44113D94BE42}">
      <dgm:prSet/>
      <dgm:spPr/>
      <dgm:t>
        <a:bodyPr/>
        <a:lstStyle/>
        <a:p>
          <a:endParaRPr lang="en-US"/>
        </a:p>
      </dgm:t>
    </dgm:pt>
    <dgm:pt modelId="{3CBB67BD-F5DA-4C8D-8C58-9DCFD9353110}">
      <dgm:prSet phldrT="[Text]"/>
      <dgm:spPr>
        <a:solidFill>
          <a:srgbClr val="C9DDF3"/>
        </a:solidFill>
      </dgm:spPr>
      <dgm:t>
        <a:bodyPr/>
        <a:lstStyle/>
        <a:p>
          <a:r>
            <a:rPr lang="en-US" b="1" dirty="0">
              <a:solidFill>
                <a:schemeClr val="tx1"/>
              </a:solidFill>
            </a:rPr>
            <a:t>9-month regimens (MDR/RR-TB)</a:t>
          </a:r>
        </a:p>
      </dgm:t>
    </dgm:pt>
    <dgm:pt modelId="{8111DFDD-C673-4A5C-9EF8-AC93E30BBE72}" type="parTrans" cxnId="{9171715A-8F80-4A55-9115-555E3335B2A3}">
      <dgm:prSet/>
      <dgm:spPr/>
      <dgm:t>
        <a:bodyPr/>
        <a:lstStyle/>
        <a:p>
          <a:endParaRPr lang="en-US"/>
        </a:p>
      </dgm:t>
    </dgm:pt>
    <dgm:pt modelId="{F84C7F3E-1A81-4E7F-B298-7A29523D9412}" type="sibTrans" cxnId="{9171715A-8F80-4A55-9115-555E3335B2A3}">
      <dgm:prSet/>
      <dgm:spPr/>
      <dgm:t>
        <a:bodyPr/>
        <a:lstStyle/>
        <a:p>
          <a:endParaRPr lang="en-US"/>
        </a:p>
      </dgm:t>
    </dgm:pt>
    <dgm:pt modelId="{594E2C7E-9D62-478B-A7A4-973B1EE0B9AA}">
      <dgm:prSet phldrT="[Text]"/>
      <dgm:spPr>
        <a:ln>
          <a:solidFill>
            <a:srgbClr val="00205C"/>
          </a:solidFill>
        </a:ln>
      </dgm:spPr>
      <dgm:t>
        <a:bodyPr/>
        <a:lstStyle/>
        <a:p>
          <a:r>
            <a:rPr lang="en-US" dirty="0"/>
            <a:t>- 2 months of linezolid (600 mg) can be used as an alternative to 4 months of ethionamide. </a:t>
          </a:r>
        </a:p>
        <a:p>
          <a:r>
            <a:rPr lang="en-US" dirty="0"/>
            <a:t>- no previous exposure to second-line treatment (including bedaquiline),</a:t>
          </a:r>
        </a:p>
        <a:p>
          <a:r>
            <a:rPr lang="en-US" dirty="0"/>
            <a:t> - no fluoroquinolone resistance and </a:t>
          </a:r>
        </a:p>
        <a:p>
          <a:r>
            <a:rPr lang="en-US" dirty="0"/>
            <a:t>- no extensive pulmonary TB disease or severe extrapulmonary TB. </a:t>
          </a:r>
        </a:p>
        <a:p>
          <a:r>
            <a:rPr lang="en-US" dirty="0"/>
            <a:t>- rapid DST for ruling out fluoroquinolone resistance is required.</a:t>
          </a:r>
        </a:p>
        <a:p>
          <a:r>
            <a:rPr lang="en-US" dirty="0"/>
            <a:t>- can be used in all age groups </a:t>
          </a:r>
        </a:p>
        <a:p>
          <a:r>
            <a:rPr lang="en-US" dirty="0"/>
            <a:t>- regimen with linezolid can be used in pregnant women</a:t>
          </a:r>
        </a:p>
      </dgm:t>
    </dgm:pt>
    <dgm:pt modelId="{6BABE55E-1DE2-4ABB-AC67-A049BDF99919}" type="parTrans" cxnId="{AA461E4E-4C6E-4AF0-ACE4-4A6FB57E32E9}">
      <dgm:prSet/>
      <dgm:spPr/>
      <dgm:t>
        <a:bodyPr/>
        <a:lstStyle/>
        <a:p>
          <a:endParaRPr lang="en-US"/>
        </a:p>
      </dgm:t>
    </dgm:pt>
    <dgm:pt modelId="{922DFEDC-9ACE-4443-9A8E-0B72130EB612}" type="sibTrans" cxnId="{AA461E4E-4C6E-4AF0-ACE4-4A6FB57E32E9}">
      <dgm:prSet/>
      <dgm:spPr/>
      <dgm:t>
        <a:bodyPr/>
        <a:lstStyle/>
        <a:p>
          <a:endParaRPr lang="en-US"/>
        </a:p>
      </dgm:t>
    </dgm:pt>
    <dgm:pt modelId="{5ECCA1A5-4E01-48ED-950A-99BCC5A4BE46}">
      <dgm:prSet phldrT="[Text]"/>
      <dgm:spPr>
        <a:solidFill>
          <a:srgbClr val="80A6D5"/>
        </a:solidFill>
      </dgm:spPr>
      <dgm:t>
        <a:bodyPr/>
        <a:lstStyle/>
        <a:p>
          <a:r>
            <a:rPr lang="en-US" b="1" dirty="0"/>
            <a:t>Longer regimens (18-month, individualized, mostly in XDR-TB)</a:t>
          </a:r>
        </a:p>
      </dgm:t>
    </dgm:pt>
    <dgm:pt modelId="{E89C61D2-3134-4A18-BE83-224EB31B449E}" type="parTrans" cxnId="{50C963B8-7C28-431E-A815-B521344EF877}">
      <dgm:prSet/>
      <dgm:spPr/>
      <dgm:t>
        <a:bodyPr/>
        <a:lstStyle/>
        <a:p>
          <a:endParaRPr lang="en-US"/>
        </a:p>
      </dgm:t>
    </dgm:pt>
    <dgm:pt modelId="{E2DA1140-9048-463B-AD1B-10D38EE1D1B8}" type="sibTrans" cxnId="{50C963B8-7C28-431E-A815-B521344EF877}">
      <dgm:prSet/>
      <dgm:spPr/>
      <dgm:t>
        <a:bodyPr/>
        <a:lstStyle/>
        <a:p>
          <a:endParaRPr lang="en-US"/>
        </a:p>
      </dgm:t>
    </dgm:pt>
    <dgm:pt modelId="{E0B07145-A1E6-4487-A81A-566D3D9A801B}">
      <dgm:prSet phldrT="[Text]"/>
      <dgm:spPr>
        <a:ln>
          <a:solidFill>
            <a:schemeClr val="accent2"/>
          </a:solidFill>
        </a:ln>
      </dgm:spPr>
      <dgm:t>
        <a:bodyPr/>
        <a:lstStyle/>
        <a:p>
          <a:r>
            <a:rPr lang="en-US"/>
            <a:t>- Last resort regimen</a:t>
          </a:r>
        </a:p>
      </dgm:t>
    </dgm:pt>
    <dgm:pt modelId="{B6098C41-DB5F-45D9-8F28-D335F07B41EC}" type="parTrans" cxnId="{32A1CBCC-95FE-417A-B28E-1D61C10C55AB}">
      <dgm:prSet/>
      <dgm:spPr/>
      <dgm:t>
        <a:bodyPr/>
        <a:lstStyle/>
        <a:p>
          <a:endParaRPr lang="en-US"/>
        </a:p>
      </dgm:t>
    </dgm:pt>
    <dgm:pt modelId="{4728BDC3-7FA1-40EF-B70C-FA3B400820CC}" type="sibTrans" cxnId="{32A1CBCC-95FE-417A-B28E-1D61C10C55AB}">
      <dgm:prSet/>
      <dgm:spPr/>
      <dgm:t>
        <a:bodyPr/>
        <a:lstStyle/>
        <a:p>
          <a:endParaRPr lang="en-US"/>
        </a:p>
      </dgm:t>
    </dgm:pt>
    <dgm:pt modelId="{938C6FF3-B431-47AE-AA28-D7DD64376EC0}">
      <dgm:prSet phldrT="[Text]"/>
      <dgm:spPr>
        <a:ln>
          <a:solidFill>
            <a:schemeClr val="accent2"/>
          </a:solidFill>
        </a:ln>
      </dgm:spPr>
      <dgm:t>
        <a:bodyPr/>
        <a:lstStyle/>
        <a:p>
          <a:r>
            <a:rPr lang="en-US"/>
            <a:t>- Those who failed or not eligible for two shorter regimens</a:t>
          </a:r>
        </a:p>
        <a:p>
          <a:r>
            <a:rPr lang="en-US"/>
            <a:t>- XDR-TB patients</a:t>
          </a:r>
        </a:p>
      </dgm:t>
    </dgm:pt>
    <dgm:pt modelId="{47289AB1-6BA0-43D9-ABAF-F880B0D048B2}" type="parTrans" cxnId="{64005046-4D6D-46FD-A32B-D45A09D50E34}">
      <dgm:prSet/>
      <dgm:spPr/>
      <dgm:t>
        <a:bodyPr/>
        <a:lstStyle/>
        <a:p>
          <a:endParaRPr lang="en-US"/>
        </a:p>
      </dgm:t>
    </dgm:pt>
    <dgm:pt modelId="{0D7B2D64-07A8-4F9E-97CB-FAC030463167}" type="sibTrans" cxnId="{64005046-4D6D-46FD-A32B-D45A09D50E34}">
      <dgm:prSet/>
      <dgm:spPr/>
      <dgm:t>
        <a:bodyPr/>
        <a:lstStyle/>
        <a:p>
          <a:endParaRPr lang="en-US"/>
        </a:p>
      </dgm:t>
    </dgm:pt>
    <dgm:pt modelId="{CC94723F-282E-4085-A114-C444573D1FEF}">
      <dgm:prSet phldrT="[Text]"/>
      <dgm:spPr>
        <a:ln>
          <a:solidFill>
            <a:schemeClr val="accent2"/>
          </a:solidFill>
        </a:ln>
      </dgm:spPr>
      <dgm:t>
        <a:bodyPr/>
        <a:lstStyle/>
        <a:p>
          <a:r>
            <a:rPr lang="en-US"/>
            <a:t>- Individualized based on current recommendations </a:t>
          </a:r>
        </a:p>
      </dgm:t>
    </dgm:pt>
    <dgm:pt modelId="{A2A201E3-5EE3-48A4-92F7-9F54AF87021B}" type="parTrans" cxnId="{9BB7B78E-C88F-41FC-84EB-848F974DDEFB}">
      <dgm:prSet/>
      <dgm:spPr/>
      <dgm:t>
        <a:bodyPr/>
        <a:lstStyle/>
        <a:p>
          <a:endParaRPr lang="en-US"/>
        </a:p>
      </dgm:t>
    </dgm:pt>
    <dgm:pt modelId="{C82D2EC6-7093-476A-B6E2-0BDE8EF36FEF}" type="sibTrans" cxnId="{9BB7B78E-C88F-41FC-84EB-848F974DDEFB}">
      <dgm:prSet/>
      <dgm:spPr/>
      <dgm:t>
        <a:bodyPr/>
        <a:lstStyle/>
        <a:p>
          <a:endParaRPr lang="en-US"/>
        </a:p>
      </dgm:t>
    </dgm:pt>
    <dgm:pt modelId="{9AC778C4-9180-4CCB-98E4-257676761649}" type="pres">
      <dgm:prSet presAssocID="{5CC336A8-C105-46DC-9E55-66BA58342615}" presName="Name0" presStyleCnt="0">
        <dgm:presLayoutVars>
          <dgm:chMax val="5"/>
          <dgm:chPref val="5"/>
          <dgm:dir/>
          <dgm:animLvl val="lvl"/>
        </dgm:presLayoutVars>
      </dgm:prSet>
      <dgm:spPr/>
    </dgm:pt>
    <dgm:pt modelId="{84EAC16C-348C-49B9-A729-BDA8A952035F}" type="pres">
      <dgm:prSet presAssocID="{E9365C79-DFC3-44E1-8E5F-A366B43C7053}" presName="parentText1" presStyleLbl="node1" presStyleIdx="0" presStyleCnt="3">
        <dgm:presLayoutVars>
          <dgm:chMax/>
          <dgm:chPref val="3"/>
          <dgm:bulletEnabled val="1"/>
        </dgm:presLayoutVars>
      </dgm:prSet>
      <dgm:spPr/>
    </dgm:pt>
    <dgm:pt modelId="{CEDFAF0B-DDCF-4127-BF8E-FFE919A853C4}" type="pres">
      <dgm:prSet presAssocID="{E9365C79-DFC3-44E1-8E5F-A366B43C7053}" presName="childText1" presStyleLbl="solidAlignAcc1" presStyleIdx="0" presStyleCnt="3">
        <dgm:presLayoutVars>
          <dgm:chMax val="0"/>
          <dgm:chPref val="0"/>
          <dgm:bulletEnabled val="1"/>
        </dgm:presLayoutVars>
      </dgm:prSet>
      <dgm:spPr/>
    </dgm:pt>
    <dgm:pt modelId="{F18CBE0C-A11E-4C04-8885-AADF48E842C7}" type="pres">
      <dgm:prSet presAssocID="{3CBB67BD-F5DA-4C8D-8C58-9DCFD9353110}" presName="parentText2" presStyleLbl="node1" presStyleIdx="1" presStyleCnt="3">
        <dgm:presLayoutVars>
          <dgm:chMax/>
          <dgm:chPref val="3"/>
          <dgm:bulletEnabled val="1"/>
        </dgm:presLayoutVars>
      </dgm:prSet>
      <dgm:spPr/>
    </dgm:pt>
    <dgm:pt modelId="{B01A6934-6571-41EC-888B-9F10C93DACA4}" type="pres">
      <dgm:prSet presAssocID="{3CBB67BD-F5DA-4C8D-8C58-9DCFD9353110}" presName="childText2" presStyleLbl="solidAlignAcc1" presStyleIdx="1" presStyleCnt="3">
        <dgm:presLayoutVars>
          <dgm:chMax val="0"/>
          <dgm:chPref val="0"/>
          <dgm:bulletEnabled val="1"/>
        </dgm:presLayoutVars>
      </dgm:prSet>
      <dgm:spPr/>
    </dgm:pt>
    <dgm:pt modelId="{347A31C5-CE6E-4FB2-A56F-C04E954F1E66}" type="pres">
      <dgm:prSet presAssocID="{5ECCA1A5-4E01-48ED-950A-99BCC5A4BE46}" presName="parentText3" presStyleLbl="node1" presStyleIdx="2" presStyleCnt="3">
        <dgm:presLayoutVars>
          <dgm:chMax/>
          <dgm:chPref val="3"/>
          <dgm:bulletEnabled val="1"/>
        </dgm:presLayoutVars>
      </dgm:prSet>
      <dgm:spPr/>
    </dgm:pt>
    <dgm:pt modelId="{B57E8D9B-0176-4718-A2EA-9A2C88CE3AF4}" type="pres">
      <dgm:prSet presAssocID="{5ECCA1A5-4E01-48ED-950A-99BCC5A4BE46}" presName="childText3" presStyleLbl="solidAlignAcc1" presStyleIdx="2" presStyleCnt="3">
        <dgm:presLayoutVars>
          <dgm:chMax val="0"/>
          <dgm:chPref val="0"/>
          <dgm:bulletEnabled val="1"/>
        </dgm:presLayoutVars>
      </dgm:prSet>
      <dgm:spPr/>
    </dgm:pt>
  </dgm:ptLst>
  <dgm:cxnLst>
    <dgm:cxn modelId="{07344D00-A1EF-4B2E-A8F7-2D222D3791BF}" type="presOf" srcId="{CC94723F-282E-4085-A114-C444573D1FEF}" destId="{B57E8D9B-0176-4718-A2EA-9A2C88CE3AF4}" srcOrd="0" destOrd="2" presId="urn:microsoft.com/office/officeart/2009/3/layout/IncreasingArrowsProcess"/>
    <dgm:cxn modelId="{12693102-FA73-4A8F-98D1-53C9752D6E6B}" srcId="{5CC336A8-C105-46DC-9E55-66BA58342615}" destId="{E9365C79-DFC3-44E1-8E5F-A366B43C7053}" srcOrd="0" destOrd="0" parTransId="{B1E3AB8E-E491-4A5B-BFEB-4DDE2A3757FA}" sibTransId="{01A93733-C66C-4870-9967-4460AF9A88D4}"/>
    <dgm:cxn modelId="{0A5CB90B-3BAC-4AE2-9F44-285D4D7E576D}" type="presOf" srcId="{594E2C7E-9D62-478B-A7A4-973B1EE0B9AA}" destId="{B01A6934-6571-41EC-888B-9F10C93DACA4}" srcOrd="0" destOrd="0" presId="urn:microsoft.com/office/officeart/2009/3/layout/IncreasingArrowsProcess"/>
    <dgm:cxn modelId="{BBCF0A17-2662-4ECE-A233-6C4E83F0ECB3}" type="presOf" srcId="{E9365C79-DFC3-44E1-8E5F-A366B43C7053}" destId="{84EAC16C-348C-49B9-A729-BDA8A952035F}" srcOrd="0" destOrd="0" presId="urn:microsoft.com/office/officeart/2009/3/layout/IncreasingArrowsProcess"/>
    <dgm:cxn modelId="{22026F5E-2CEB-4FAE-BEBB-57F401A11D0F}" type="presOf" srcId="{E0B07145-A1E6-4487-A81A-566D3D9A801B}" destId="{B57E8D9B-0176-4718-A2EA-9A2C88CE3AF4}" srcOrd="0" destOrd="0" presId="urn:microsoft.com/office/officeart/2009/3/layout/IncreasingArrowsProcess"/>
    <dgm:cxn modelId="{64005046-4D6D-46FD-A32B-D45A09D50E34}" srcId="{5ECCA1A5-4E01-48ED-950A-99BCC5A4BE46}" destId="{938C6FF3-B431-47AE-AA28-D7DD64376EC0}" srcOrd="1" destOrd="0" parTransId="{47289AB1-6BA0-43D9-ABAF-F880B0D048B2}" sibTransId="{0D7B2D64-07A8-4F9E-97CB-FAC030463167}"/>
    <dgm:cxn modelId="{0035F24B-1FF6-4303-BDAF-44113D94BE42}" srcId="{E9365C79-DFC3-44E1-8E5F-A366B43C7053}" destId="{FC644175-65DD-4E99-8A07-EC207E1611F5}" srcOrd="0" destOrd="0" parTransId="{F34D3DEF-C9D7-4F72-9FBB-3370E4508654}" sibTransId="{FDEF9A2E-C282-4CB7-AF9C-6E334CFF0B80}"/>
    <dgm:cxn modelId="{232F1F6C-717A-4BF2-82A4-D6D1149FE52C}" type="presOf" srcId="{3CBB67BD-F5DA-4C8D-8C58-9DCFD9353110}" destId="{F18CBE0C-A11E-4C04-8885-AADF48E842C7}" srcOrd="0" destOrd="0" presId="urn:microsoft.com/office/officeart/2009/3/layout/IncreasingArrowsProcess"/>
    <dgm:cxn modelId="{AA461E4E-4C6E-4AF0-ACE4-4A6FB57E32E9}" srcId="{3CBB67BD-F5DA-4C8D-8C58-9DCFD9353110}" destId="{594E2C7E-9D62-478B-A7A4-973B1EE0B9AA}" srcOrd="0" destOrd="0" parTransId="{6BABE55E-1DE2-4ABB-AC67-A049BDF99919}" sibTransId="{922DFEDC-9ACE-4443-9A8E-0B72130EB612}"/>
    <dgm:cxn modelId="{72A46650-5F81-4E0A-B145-A079C4865E32}" type="presOf" srcId="{FC644175-65DD-4E99-8A07-EC207E1611F5}" destId="{CEDFAF0B-DDCF-4127-BF8E-FFE919A853C4}" srcOrd="0" destOrd="0" presId="urn:microsoft.com/office/officeart/2009/3/layout/IncreasingArrowsProcess"/>
    <dgm:cxn modelId="{9171715A-8F80-4A55-9115-555E3335B2A3}" srcId="{5CC336A8-C105-46DC-9E55-66BA58342615}" destId="{3CBB67BD-F5DA-4C8D-8C58-9DCFD9353110}" srcOrd="1" destOrd="0" parTransId="{8111DFDD-C673-4A5C-9EF8-AC93E30BBE72}" sibTransId="{F84C7F3E-1A81-4E7F-B298-7A29523D9412}"/>
    <dgm:cxn modelId="{641DA388-B192-4D77-8716-66902A2E55D1}" type="presOf" srcId="{938C6FF3-B431-47AE-AA28-D7DD64376EC0}" destId="{B57E8D9B-0176-4718-A2EA-9A2C88CE3AF4}" srcOrd="0" destOrd="1" presId="urn:microsoft.com/office/officeart/2009/3/layout/IncreasingArrowsProcess"/>
    <dgm:cxn modelId="{9BB7B78E-C88F-41FC-84EB-848F974DDEFB}" srcId="{5ECCA1A5-4E01-48ED-950A-99BCC5A4BE46}" destId="{CC94723F-282E-4085-A114-C444573D1FEF}" srcOrd="2" destOrd="0" parTransId="{A2A201E3-5EE3-48A4-92F7-9F54AF87021B}" sibTransId="{C82D2EC6-7093-476A-B6E2-0BDE8EF36FEF}"/>
    <dgm:cxn modelId="{50C963B8-7C28-431E-A815-B521344EF877}" srcId="{5CC336A8-C105-46DC-9E55-66BA58342615}" destId="{5ECCA1A5-4E01-48ED-950A-99BCC5A4BE46}" srcOrd="2" destOrd="0" parTransId="{E89C61D2-3134-4A18-BE83-224EB31B449E}" sibTransId="{E2DA1140-9048-463B-AD1B-10D38EE1D1B8}"/>
    <dgm:cxn modelId="{498D91BB-EF40-42B0-99C2-DC66879FBBA5}" type="presOf" srcId="{5CC336A8-C105-46DC-9E55-66BA58342615}" destId="{9AC778C4-9180-4CCB-98E4-257676761649}" srcOrd="0" destOrd="0" presId="urn:microsoft.com/office/officeart/2009/3/layout/IncreasingArrowsProcess"/>
    <dgm:cxn modelId="{32A1CBCC-95FE-417A-B28E-1D61C10C55AB}" srcId="{5ECCA1A5-4E01-48ED-950A-99BCC5A4BE46}" destId="{E0B07145-A1E6-4487-A81A-566D3D9A801B}" srcOrd="0" destOrd="0" parTransId="{B6098C41-DB5F-45D9-8F28-D335F07B41EC}" sibTransId="{4728BDC3-7FA1-40EF-B70C-FA3B400820CC}"/>
    <dgm:cxn modelId="{6AEE6CF1-714E-4B10-AA34-3AB6E3EB2B16}" type="presOf" srcId="{5ECCA1A5-4E01-48ED-950A-99BCC5A4BE46}" destId="{347A31C5-CE6E-4FB2-A56F-C04E954F1E66}" srcOrd="0" destOrd="0" presId="urn:microsoft.com/office/officeart/2009/3/layout/IncreasingArrowsProcess"/>
    <dgm:cxn modelId="{981850AC-4033-45BB-82F2-2D18D0E6CE44}" type="presParOf" srcId="{9AC778C4-9180-4CCB-98E4-257676761649}" destId="{84EAC16C-348C-49B9-A729-BDA8A952035F}" srcOrd="0" destOrd="0" presId="urn:microsoft.com/office/officeart/2009/3/layout/IncreasingArrowsProcess"/>
    <dgm:cxn modelId="{45B4382C-FE64-4D98-AD55-832CA4030E67}" type="presParOf" srcId="{9AC778C4-9180-4CCB-98E4-257676761649}" destId="{CEDFAF0B-DDCF-4127-BF8E-FFE919A853C4}" srcOrd="1" destOrd="0" presId="urn:microsoft.com/office/officeart/2009/3/layout/IncreasingArrowsProcess"/>
    <dgm:cxn modelId="{927474CE-1C3F-4A4C-A2C5-6DEA55F80EB3}" type="presParOf" srcId="{9AC778C4-9180-4CCB-98E4-257676761649}" destId="{F18CBE0C-A11E-4C04-8885-AADF48E842C7}" srcOrd="2" destOrd="0" presId="urn:microsoft.com/office/officeart/2009/3/layout/IncreasingArrowsProcess"/>
    <dgm:cxn modelId="{0D35BB2F-49E0-4E29-8810-BA07F9EB0CAF}" type="presParOf" srcId="{9AC778C4-9180-4CCB-98E4-257676761649}" destId="{B01A6934-6571-41EC-888B-9F10C93DACA4}" srcOrd="3" destOrd="0" presId="urn:microsoft.com/office/officeart/2009/3/layout/IncreasingArrowsProcess"/>
    <dgm:cxn modelId="{825B62C6-2DF1-4447-AD53-A39C1BEFFD85}" type="presParOf" srcId="{9AC778C4-9180-4CCB-98E4-257676761649}" destId="{347A31C5-CE6E-4FB2-A56F-C04E954F1E66}" srcOrd="4" destOrd="0" presId="urn:microsoft.com/office/officeart/2009/3/layout/IncreasingArrowsProcess"/>
    <dgm:cxn modelId="{0CEB69D0-F326-437C-920E-43C25C5F0D9D}" type="presParOf" srcId="{9AC778C4-9180-4CCB-98E4-257676761649}" destId="{B57E8D9B-0176-4718-A2EA-9A2C88CE3AF4}"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44B902-0E18-4472-A1D0-F99FC28583CC}"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51547408-EDA8-40E0-A61C-3AE27B7F711D}">
      <dgm:prSet phldrT="[Text]" custT="1"/>
      <dgm:spPr>
        <a:solidFill>
          <a:srgbClr val="C9DDF3"/>
        </a:solidFill>
        <a:ln>
          <a:solidFill>
            <a:schemeClr val="accent2"/>
          </a:solidFill>
        </a:ln>
      </dgm:spPr>
      <dgm:t>
        <a:bodyPr/>
        <a:lstStyle/>
        <a:p>
          <a:pPr>
            <a:spcBef>
              <a:spcPts val="600"/>
            </a:spcBef>
            <a:spcAft>
              <a:spcPts val="600"/>
            </a:spcAft>
          </a:pPr>
          <a:r>
            <a:rPr lang="en-US" sz="2000" b="1" dirty="0" err="1">
              <a:solidFill>
                <a:schemeClr val="tx1"/>
              </a:solidFill>
            </a:rPr>
            <a:t>Lzd</a:t>
          </a:r>
          <a:r>
            <a:rPr lang="en-US" sz="2000" b="1" dirty="0">
              <a:solidFill>
                <a:schemeClr val="tx1"/>
              </a:solidFill>
            </a:rPr>
            <a:t> 600 mg</a:t>
          </a:r>
        </a:p>
        <a:p>
          <a:pPr>
            <a:spcBef>
              <a:spcPts val="600"/>
            </a:spcBef>
            <a:spcAft>
              <a:spcPts val="600"/>
            </a:spcAft>
          </a:pPr>
          <a:r>
            <a:rPr lang="en-US" sz="2000" dirty="0">
              <a:solidFill>
                <a:schemeClr val="tx1"/>
              </a:solidFill>
            </a:rPr>
            <a:t>preferred for the entire duration, at least the first 9 weeks</a:t>
          </a:r>
        </a:p>
      </dgm:t>
    </dgm:pt>
    <dgm:pt modelId="{2327081D-6868-4B3C-823B-573AB62239C3}" type="parTrans" cxnId="{E66F2788-E380-429C-AA15-8A24825962A0}">
      <dgm:prSet/>
      <dgm:spPr/>
      <dgm:t>
        <a:bodyPr/>
        <a:lstStyle/>
        <a:p>
          <a:endParaRPr lang="en-US">
            <a:solidFill>
              <a:schemeClr val="tx1"/>
            </a:solidFill>
          </a:endParaRPr>
        </a:p>
      </dgm:t>
    </dgm:pt>
    <dgm:pt modelId="{733A0513-D227-42D8-8C4A-1AC76551784E}" type="sibTrans" cxnId="{E66F2788-E380-429C-AA15-8A24825962A0}">
      <dgm:prSet/>
      <dgm:spPr/>
      <dgm:t>
        <a:bodyPr/>
        <a:lstStyle/>
        <a:p>
          <a:endParaRPr lang="en-US">
            <a:solidFill>
              <a:schemeClr val="tx1"/>
            </a:solidFill>
          </a:endParaRPr>
        </a:p>
      </dgm:t>
    </dgm:pt>
    <dgm:pt modelId="{45E9A158-8CC4-4CD3-9816-CC30C0366751}">
      <dgm:prSet phldrT="[Text]" custT="1"/>
      <dgm:spPr>
        <a:solidFill>
          <a:srgbClr val="C9DDF3"/>
        </a:solidFill>
        <a:ln>
          <a:solidFill>
            <a:srgbClr val="00205C"/>
          </a:solidFill>
        </a:ln>
      </dgm:spPr>
      <dgm:t>
        <a:bodyPr/>
        <a:lstStyle/>
        <a:p>
          <a:pPr>
            <a:spcBef>
              <a:spcPts val="600"/>
            </a:spcBef>
            <a:spcAft>
              <a:spcPts val="600"/>
            </a:spcAft>
          </a:pPr>
          <a:r>
            <a:rPr lang="en-US" sz="1800" b="1" kern="1200" dirty="0">
              <a:solidFill>
                <a:srgbClr val="000000"/>
              </a:solidFill>
              <a:latin typeface="Arial"/>
              <a:ea typeface="+mn-ea"/>
              <a:cs typeface="+mn-cs"/>
            </a:rPr>
            <a:t>Reduce to </a:t>
          </a:r>
          <a:r>
            <a:rPr lang="en-US" sz="1800" b="1" kern="1200" dirty="0" err="1">
              <a:solidFill>
                <a:srgbClr val="000000"/>
              </a:solidFill>
              <a:latin typeface="Arial"/>
              <a:ea typeface="+mn-ea"/>
              <a:cs typeface="+mn-cs"/>
            </a:rPr>
            <a:t>Lzd</a:t>
          </a:r>
          <a:r>
            <a:rPr lang="en-US" sz="1800" b="1" kern="1200" dirty="0">
              <a:solidFill>
                <a:srgbClr val="000000"/>
              </a:solidFill>
              <a:latin typeface="Arial"/>
              <a:ea typeface="+mn-ea"/>
              <a:cs typeface="+mn-cs"/>
            </a:rPr>
            <a:t> 300 mg</a:t>
          </a:r>
          <a:r>
            <a:rPr lang="en-US" sz="1800" b="0" kern="1200" dirty="0">
              <a:solidFill>
                <a:srgbClr val="000000"/>
              </a:solidFill>
              <a:latin typeface="Arial"/>
              <a:ea typeface="+mn-ea"/>
              <a:cs typeface="+mn-cs"/>
            </a:rPr>
            <a:t> (after 9 weeks)</a:t>
          </a:r>
          <a:r>
            <a:rPr lang="en-US" sz="1800" b="1" kern="1200" dirty="0">
              <a:solidFill>
                <a:srgbClr val="000000"/>
              </a:solidFill>
              <a:latin typeface="Arial"/>
              <a:ea typeface="+mn-ea"/>
              <a:cs typeface="+mn-cs"/>
            </a:rPr>
            <a:t> </a:t>
          </a:r>
          <a:r>
            <a:rPr lang="en-US" sz="1800" kern="1200" dirty="0">
              <a:solidFill>
                <a:srgbClr val="000000"/>
              </a:solidFill>
              <a:latin typeface="Arial"/>
              <a:ea typeface="+mn-ea"/>
              <a:cs typeface="+mn-cs"/>
            </a:rPr>
            <a:t>in case of toxicity </a:t>
          </a:r>
        </a:p>
        <a:p>
          <a:pPr>
            <a:spcBef>
              <a:spcPts val="600"/>
            </a:spcBef>
            <a:spcAft>
              <a:spcPts val="600"/>
            </a:spcAft>
          </a:pPr>
          <a:r>
            <a:rPr lang="en-US" sz="1800" kern="1200" dirty="0">
              <a:solidFill>
                <a:srgbClr val="000000"/>
              </a:solidFill>
              <a:latin typeface="Arial"/>
              <a:ea typeface="+mn-ea"/>
              <a:cs typeface="+mn-cs"/>
            </a:rPr>
            <a:t>with possible drug interruption for 1–2 weeks before dose reduction</a:t>
          </a:r>
          <a:endParaRPr lang="en-US" sz="1050" kern="1200" dirty="0">
            <a:solidFill>
              <a:schemeClr val="tx1"/>
            </a:solidFill>
          </a:endParaRPr>
        </a:p>
      </dgm:t>
    </dgm:pt>
    <dgm:pt modelId="{1FDFC2BF-344F-4621-B036-C6F3B5B06F7D}" type="parTrans" cxnId="{B9A500BF-E18A-47C4-855F-ED5D1EDE22A4}">
      <dgm:prSet/>
      <dgm:spPr/>
      <dgm:t>
        <a:bodyPr/>
        <a:lstStyle/>
        <a:p>
          <a:endParaRPr lang="en-US">
            <a:solidFill>
              <a:schemeClr val="tx1"/>
            </a:solidFill>
          </a:endParaRPr>
        </a:p>
      </dgm:t>
    </dgm:pt>
    <dgm:pt modelId="{CCD5D4C7-C156-4977-8704-D88E94A4813F}" type="sibTrans" cxnId="{B9A500BF-E18A-47C4-855F-ED5D1EDE22A4}">
      <dgm:prSet/>
      <dgm:spPr/>
      <dgm:t>
        <a:bodyPr/>
        <a:lstStyle/>
        <a:p>
          <a:endParaRPr lang="en-US">
            <a:solidFill>
              <a:schemeClr val="tx1"/>
            </a:solidFill>
          </a:endParaRPr>
        </a:p>
      </dgm:t>
    </dgm:pt>
    <dgm:pt modelId="{4E1AF65F-F6EA-4766-92E5-A3F3E7375785}">
      <dgm:prSet phldrT="[Text]" custT="1"/>
      <dgm:spPr>
        <a:solidFill>
          <a:srgbClr val="C9DDF3"/>
        </a:solidFill>
        <a:ln>
          <a:solidFill>
            <a:schemeClr val="accent2"/>
          </a:solidFill>
        </a:ln>
      </dgm:spPr>
      <dgm:t>
        <a:bodyPr/>
        <a:lstStyle/>
        <a:p>
          <a:pPr algn="ctr">
            <a:lnSpc>
              <a:spcPct val="100000"/>
            </a:lnSpc>
            <a:spcBef>
              <a:spcPts val="600"/>
            </a:spcBef>
            <a:spcAft>
              <a:spcPts val="600"/>
            </a:spcAft>
          </a:pPr>
          <a:r>
            <a:rPr lang="en-US" sz="1800" b="1" kern="1200" dirty="0">
              <a:solidFill>
                <a:srgbClr val="000000"/>
              </a:solidFill>
              <a:latin typeface="Arial"/>
              <a:ea typeface="+mn-ea"/>
              <a:cs typeface="+mn-cs"/>
            </a:rPr>
            <a:t>Permanent suspension</a:t>
          </a:r>
        </a:p>
        <a:p>
          <a:pPr algn="ctr">
            <a:lnSpc>
              <a:spcPct val="100000"/>
            </a:lnSpc>
            <a:spcBef>
              <a:spcPts val="600"/>
            </a:spcBef>
            <a:spcAft>
              <a:spcPts val="600"/>
            </a:spcAft>
          </a:pPr>
          <a:r>
            <a:rPr lang="en-US" sz="1800" b="0" kern="1200" dirty="0">
              <a:solidFill>
                <a:srgbClr val="000000"/>
              </a:solidFill>
              <a:latin typeface="Arial"/>
              <a:ea typeface="+mn-ea"/>
              <a:cs typeface="+mn-cs"/>
            </a:rPr>
            <a:t>due to significant AEs</a:t>
          </a:r>
        </a:p>
      </dgm:t>
    </dgm:pt>
    <dgm:pt modelId="{4CD10E77-A819-4C04-85EA-FD49E3B26461}" type="parTrans" cxnId="{652D0C28-217C-406E-9C1A-18BDC5C51F1D}">
      <dgm:prSet/>
      <dgm:spPr/>
      <dgm:t>
        <a:bodyPr/>
        <a:lstStyle/>
        <a:p>
          <a:endParaRPr lang="en-US">
            <a:solidFill>
              <a:schemeClr val="tx1"/>
            </a:solidFill>
          </a:endParaRPr>
        </a:p>
      </dgm:t>
    </dgm:pt>
    <dgm:pt modelId="{4EBF4A83-4BA0-44E4-A1A8-C8F7E6F54778}" type="sibTrans" cxnId="{652D0C28-217C-406E-9C1A-18BDC5C51F1D}">
      <dgm:prSet/>
      <dgm:spPr/>
      <dgm:t>
        <a:bodyPr/>
        <a:lstStyle/>
        <a:p>
          <a:endParaRPr lang="en-US">
            <a:solidFill>
              <a:schemeClr val="tx1"/>
            </a:solidFill>
          </a:endParaRPr>
        </a:p>
      </dgm:t>
    </dgm:pt>
    <dgm:pt modelId="{F75E5E94-DC4C-497F-B7B0-6B147F537F47}" type="pres">
      <dgm:prSet presAssocID="{1A44B902-0E18-4472-A1D0-F99FC28583CC}" presName="rootnode" presStyleCnt="0">
        <dgm:presLayoutVars>
          <dgm:chMax/>
          <dgm:chPref/>
          <dgm:dir/>
          <dgm:animLvl val="lvl"/>
        </dgm:presLayoutVars>
      </dgm:prSet>
      <dgm:spPr/>
    </dgm:pt>
    <dgm:pt modelId="{FDE3201A-711C-49CD-BD3F-671D7CFAC3AC}" type="pres">
      <dgm:prSet presAssocID="{51547408-EDA8-40E0-A61C-3AE27B7F711D}" presName="composite" presStyleCnt="0"/>
      <dgm:spPr/>
    </dgm:pt>
    <dgm:pt modelId="{B90B9373-2D3F-4EDB-B731-4F183428CF9F}" type="pres">
      <dgm:prSet presAssocID="{51547408-EDA8-40E0-A61C-3AE27B7F711D}" presName="bentUpArrow1" presStyleLbl="alignImgPlace1" presStyleIdx="0" presStyleCnt="2" custScaleY="85848" custLinFactNeighborX="-81839" custLinFactNeighborY="-3173"/>
      <dgm:spPr>
        <a:ln>
          <a:solidFill>
            <a:schemeClr val="accent2"/>
          </a:solidFill>
        </a:ln>
      </dgm:spPr>
    </dgm:pt>
    <dgm:pt modelId="{BEFF14FF-38F3-44B5-A292-A7B0BF51DEFB}" type="pres">
      <dgm:prSet presAssocID="{51547408-EDA8-40E0-A61C-3AE27B7F711D}" presName="ParentText" presStyleLbl="node1" presStyleIdx="0" presStyleCnt="3" custScaleX="453277" custScaleY="95188" custLinFactNeighborX="-122" custLinFactNeighborY="8924">
        <dgm:presLayoutVars>
          <dgm:chMax val="1"/>
          <dgm:chPref val="1"/>
          <dgm:bulletEnabled val="1"/>
        </dgm:presLayoutVars>
      </dgm:prSet>
      <dgm:spPr/>
    </dgm:pt>
    <dgm:pt modelId="{EA6C5FB5-DEB2-4506-BBE7-925481E519D1}" type="pres">
      <dgm:prSet presAssocID="{51547408-EDA8-40E0-A61C-3AE27B7F711D}" presName="ChildText" presStyleLbl="revTx" presStyleIdx="0" presStyleCnt="2">
        <dgm:presLayoutVars>
          <dgm:chMax val="0"/>
          <dgm:chPref val="0"/>
          <dgm:bulletEnabled val="1"/>
        </dgm:presLayoutVars>
      </dgm:prSet>
      <dgm:spPr/>
    </dgm:pt>
    <dgm:pt modelId="{70C1CF52-1502-4601-ABA4-8464A30D6D48}" type="pres">
      <dgm:prSet presAssocID="{733A0513-D227-42D8-8C4A-1AC76551784E}" presName="sibTrans" presStyleCnt="0"/>
      <dgm:spPr/>
    </dgm:pt>
    <dgm:pt modelId="{24F64F41-38F1-4114-A6A3-E902036EDF6A}" type="pres">
      <dgm:prSet presAssocID="{45E9A158-8CC4-4CD3-9816-CC30C0366751}" presName="composite" presStyleCnt="0"/>
      <dgm:spPr/>
    </dgm:pt>
    <dgm:pt modelId="{1194DD6D-4633-4C8D-B609-99D33A160689}" type="pres">
      <dgm:prSet presAssocID="{45E9A158-8CC4-4CD3-9816-CC30C0366751}" presName="bentUpArrow1" presStyleLbl="alignImgPlace1" presStyleIdx="1" presStyleCnt="2" custAng="0" custScaleY="75733" custLinFactX="-70230" custLinFactNeighborX="-100000" custLinFactNeighborY="-15507"/>
      <dgm:spPr>
        <a:ln>
          <a:solidFill>
            <a:schemeClr val="accent2"/>
          </a:solidFill>
        </a:ln>
      </dgm:spPr>
    </dgm:pt>
    <dgm:pt modelId="{AB1CB5CC-F69E-4BE8-B1B8-DF4DCD40BA54}" type="pres">
      <dgm:prSet presAssocID="{45E9A158-8CC4-4CD3-9816-CC30C0366751}" presName="ParentText" presStyleLbl="node1" presStyleIdx="1" presStyleCnt="3" custScaleX="451278" custScaleY="85866" custLinFactNeighborX="-14565" custLinFactNeighborY="6803">
        <dgm:presLayoutVars>
          <dgm:chMax val="1"/>
          <dgm:chPref val="1"/>
          <dgm:bulletEnabled val="1"/>
        </dgm:presLayoutVars>
      </dgm:prSet>
      <dgm:spPr/>
    </dgm:pt>
    <dgm:pt modelId="{52AFB226-2CAE-48F2-98DE-D510768A3372}" type="pres">
      <dgm:prSet presAssocID="{45E9A158-8CC4-4CD3-9816-CC30C0366751}" presName="ChildText" presStyleLbl="revTx" presStyleIdx="1" presStyleCnt="2" custScaleX="95364" custLinFactNeighborX="70558" custLinFactNeighborY="2883">
        <dgm:presLayoutVars>
          <dgm:chMax val="0"/>
          <dgm:chPref val="0"/>
          <dgm:bulletEnabled val="1"/>
        </dgm:presLayoutVars>
      </dgm:prSet>
      <dgm:spPr/>
    </dgm:pt>
    <dgm:pt modelId="{28A8D6DD-54FE-4C35-A04C-727020BF6204}" type="pres">
      <dgm:prSet presAssocID="{CCD5D4C7-C156-4977-8704-D88E94A4813F}" presName="sibTrans" presStyleCnt="0"/>
      <dgm:spPr/>
    </dgm:pt>
    <dgm:pt modelId="{53CC1760-0D8A-4624-A887-CEB17A3AF9C1}" type="pres">
      <dgm:prSet presAssocID="{4E1AF65F-F6EA-4766-92E5-A3F3E7375785}" presName="composite" presStyleCnt="0"/>
      <dgm:spPr/>
    </dgm:pt>
    <dgm:pt modelId="{5EA9D58E-15EF-4683-AB04-F7E63AC89983}" type="pres">
      <dgm:prSet presAssocID="{4E1AF65F-F6EA-4766-92E5-A3F3E7375785}" presName="ParentText" presStyleLbl="node1" presStyleIdx="2" presStyleCnt="3" custScaleX="318730" custScaleY="73125" custLinFactNeighborX="-30891" custLinFactNeighborY="9397">
        <dgm:presLayoutVars>
          <dgm:chMax val="1"/>
          <dgm:chPref val="1"/>
          <dgm:bulletEnabled val="1"/>
        </dgm:presLayoutVars>
      </dgm:prSet>
      <dgm:spPr/>
    </dgm:pt>
  </dgm:ptLst>
  <dgm:cxnLst>
    <dgm:cxn modelId="{652D0C28-217C-406E-9C1A-18BDC5C51F1D}" srcId="{1A44B902-0E18-4472-A1D0-F99FC28583CC}" destId="{4E1AF65F-F6EA-4766-92E5-A3F3E7375785}" srcOrd="2" destOrd="0" parTransId="{4CD10E77-A819-4C04-85EA-FD49E3B26461}" sibTransId="{4EBF4A83-4BA0-44E4-A1A8-C8F7E6F54778}"/>
    <dgm:cxn modelId="{D93A0E6F-B5AA-4020-93ED-43F4919BA319}" type="presOf" srcId="{1A44B902-0E18-4472-A1D0-F99FC28583CC}" destId="{F75E5E94-DC4C-497F-B7B0-6B147F537F47}" srcOrd="0" destOrd="0" presId="urn:microsoft.com/office/officeart/2005/8/layout/StepDownProcess"/>
    <dgm:cxn modelId="{E66F2788-E380-429C-AA15-8A24825962A0}" srcId="{1A44B902-0E18-4472-A1D0-F99FC28583CC}" destId="{51547408-EDA8-40E0-A61C-3AE27B7F711D}" srcOrd="0" destOrd="0" parTransId="{2327081D-6868-4B3C-823B-573AB62239C3}" sibTransId="{733A0513-D227-42D8-8C4A-1AC76551784E}"/>
    <dgm:cxn modelId="{A2B882A0-1045-4602-90DD-42BE55AF2E2C}" type="presOf" srcId="{4E1AF65F-F6EA-4766-92E5-A3F3E7375785}" destId="{5EA9D58E-15EF-4683-AB04-F7E63AC89983}" srcOrd="0" destOrd="0" presId="urn:microsoft.com/office/officeart/2005/8/layout/StepDownProcess"/>
    <dgm:cxn modelId="{34469FB5-6475-44E1-83C5-09FF01F39F55}" type="presOf" srcId="{45E9A158-8CC4-4CD3-9816-CC30C0366751}" destId="{AB1CB5CC-F69E-4BE8-B1B8-DF4DCD40BA54}" srcOrd="0" destOrd="0" presId="urn:microsoft.com/office/officeart/2005/8/layout/StepDownProcess"/>
    <dgm:cxn modelId="{B9A500BF-E18A-47C4-855F-ED5D1EDE22A4}" srcId="{1A44B902-0E18-4472-A1D0-F99FC28583CC}" destId="{45E9A158-8CC4-4CD3-9816-CC30C0366751}" srcOrd="1" destOrd="0" parTransId="{1FDFC2BF-344F-4621-B036-C6F3B5B06F7D}" sibTransId="{CCD5D4C7-C156-4977-8704-D88E94A4813F}"/>
    <dgm:cxn modelId="{3DD4B3E2-2F62-4B6E-B725-7D4BA4771D9D}" type="presOf" srcId="{51547408-EDA8-40E0-A61C-3AE27B7F711D}" destId="{BEFF14FF-38F3-44B5-A292-A7B0BF51DEFB}" srcOrd="0" destOrd="0" presId="urn:microsoft.com/office/officeart/2005/8/layout/StepDownProcess"/>
    <dgm:cxn modelId="{D04284B2-F323-4044-80E4-25EA66DD1FAF}" type="presParOf" srcId="{F75E5E94-DC4C-497F-B7B0-6B147F537F47}" destId="{FDE3201A-711C-49CD-BD3F-671D7CFAC3AC}" srcOrd="0" destOrd="0" presId="urn:microsoft.com/office/officeart/2005/8/layout/StepDownProcess"/>
    <dgm:cxn modelId="{DAE5FF4E-3742-4983-A8D3-A5FD6FFE2609}" type="presParOf" srcId="{FDE3201A-711C-49CD-BD3F-671D7CFAC3AC}" destId="{B90B9373-2D3F-4EDB-B731-4F183428CF9F}" srcOrd="0" destOrd="0" presId="urn:microsoft.com/office/officeart/2005/8/layout/StepDownProcess"/>
    <dgm:cxn modelId="{082B9364-74B2-4276-B495-4681DB79D40A}" type="presParOf" srcId="{FDE3201A-711C-49CD-BD3F-671D7CFAC3AC}" destId="{BEFF14FF-38F3-44B5-A292-A7B0BF51DEFB}" srcOrd="1" destOrd="0" presId="urn:microsoft.com/office/officeart/2005/8/layout/StepDownProcess"/>
    <dgm:cxn modelId="{34A1B363-8F65-484B-B4B3-48BC6F5AEBB4}" type="presParOf" srcId="{FDE3201A-711C-49CD-BD3F-671D7CFAC3AC}" destId="{EA6C5FB5-DEB2-4506-BBE7-925481E519D1}" srcOrd="2" destOrd="0" presId="urn:microsoft.com/office/officeart/2005/8/layout/StepDownProcess"/>
    <dgm:cxn modelId="{13143463-9A24-4522-8395-2870746BE3E7}" type="presParOf" srcId="{F75E5E94-DC4C-497F-B7B0-6B147F537F47}" destId="{70C1CF52-1502-4601-ABA4-8464A30D6D48}" srcOrd="1" destOrd="0" presId="urn:microsoft.com/office/officeart/2005/8/layout/StepDownProcess"/>
    <dgm:cxn modelId="{F4D41529-64A4-4FC7-9068-BB7FD24DFE6D}" type="presParOf" srcId="{F75E5E94-DC4C-497F-B7B0-6B147F537F47}" destId="{24F64F41-38F1-4114-A6A3-E902036EDF6A}" srcOrd="2" destOrd="0" presId="urn:microsoft.com/office/officeart/2005/8/layout/StepDownProcess"/>
    <dgm:cxn modelId="{1D571F88-7650-4E40-8FBD-FCA5DD8A3E6F}" type="presParOf" srcId="{24F64F41-38F1-4114-A6A3-E902036EDF6A}" destId="{1194DD6D-4633-4C8D-B609-99D33A160689}" srcOrd="0" destOrd="0" presId="urn:microsoft.com/office/officeart/2005/8/layout/StepDownProcess"/>
    <dgm:cxn modelId="{FF2103FF-6A35-40F5-B350-02425404E09E}" type="presParOf" srcId="{24F64F41-38F1-4114-A6A3-E902036EDF6A}" destId="{AB1CB5CC-F69E-4BE8-B1B8-DF4DCD40BA54}" srcOrd="1" destOrd="0" presId="urn:microsoft.com/office/officeart/2005/8/layout/StepDownProcess"/>
    <dgm:cxn modelId="{6EB2C5B9-3F16-4A43-B296-3B0418633BAB}" type="presParOf" srcId="{24F64F41-38F1-4114-A6A3-E902036EDF6A}" destId="{52AFB226-2CAE-48F2-98DE-D510768A3372}" srcOrd="2" destOrd="0" presId="urn:microsoft.com/office/officeart/2005/8/layout/StepDownProcess"/>
    <dgm:cxn modelId="{3C5CF5CD-6856-4144-A453-391D4350F31C}" type="presParOf" srcId="{F75E5E94-DC4C-497F-B7B0-6B147F537F47}" destId="{28A8D6DD-54FE-4C35-A04C-727020BF6204}" srcOrd="3" destOrd="0" presId="urn:microsoft.com/office/officeart/2005/8/layout/StepDownProcess"/>
    <dgm:cxn modelId="{CE0BA64A-62FD-47A2-9A44-1A34073F59B6}" type="presParOf" srcId="{F75E5E94-DC4C-497F-B7B0-6B147F537F47}" destId="{53CC1760-0D8A-4624-A887-CEB17A3AF9C1}" srcOrd="4" destOrd="0" presId="urn:microsoft.com/office/officeart/2005/8/layout/StepDownProcess"/>
    <dgm:cxn modelId="{5AC06D7C-494E-47C8-84BF-A49DC50B1431}" type="presParOf" srcId="{53CC1760-0D8A-4624-A887-CEB17A3AF9C1}" destId="{5EA9D58E-15EF-4683-AB04-F7E63AC89983}"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9E0C895-C921-4467-88B2-2AD90E984A57}" type="doc">
      <dgm:prSet loTypeId="urn:microsoft.com/office/officeart/2005/8/layout/vList2" loCatId="list" qsTypeId="urn:microsoft.com/office/officeart/2005/8/quickstyle/simple4" qsCatId="simple" csTypeId="urn:microsoft.com/office/officeart/2005/8/colors/accent2_2" csCatId="accent2" phldr="1"/>
      <dgm:spPr/>
      <dgm:t>
        <a:bodyPr/>
        <a:lstStyle/>
        <a:p>
          <a:endParaRPr lang="en-US"/>
        </a:p>
      </dgm:t>
    </dgm:pt>
    <dgm:pt modelId="{C219B343-A830-4261-8AC9-C9E38395542D}">
      <dgm:prSet phldrT="[Text]" custT="1"/>
      <dgm:spPr>
        <a:solidFill>
          <a:srgbClr val="0070C0"/>
        </a:solidFill>
      </dgm:spPr>
      <dgm:t>
        <a:bodyPr/>
        <a:lstStyle/>
        <a:p>
          <a:pPr algn="l"/>
          <a:r>
            <a:rPr lang="en-US" sz="2400" b="1" dirty="0"/>
            <a:t>Ethionamide variation:</a:t>
          </a:r>
        </a:p>
        <a:p>
          <a:pPr algn="l"/>
          <a:r>
            <a:rPr lang="en-US" sz="2400" dirty="0"/>
            <a:t>4-6 </a:t>
          </a:r>
          <a:r>
            <a:rPr lang="en-US" sz="2400" dirty="0" err="1"/>
            <a:t>Bdq-Eto-Lfx</a:t>
          </a:r>
          <a:r>
            <a:rPr lang="en-US" sz="2400" dirty="0"/>
            <a:t>/</a:t>
          </a:r>
          <a:r>
            <a:rPr lang="en-US" sz="2400" dirty="0" err="1"/>
            <a:t>Mfx</a:t>
          </a:r>
          <a:r>
            <a:rPr lang="en-US" sz="2400" dirty="0"/>
            <a:t>-</a:t>
          </a:r>
          <a:r>
            <a:rPr lang="en-US" sz="2400" dirty="0" err="1"/>
            <a:t>Cfz</a:t>
          </a:r>
          <a:r>
            <a:rPr lang="en-US" sz="2400" dirty="0"/>
            <a:t>-Z-E-</a:t>
          </a:r>
          <a:r>
            <a:rPr lang="en-US" sz="2400" dirty="0" err="1"/>
            <a:t>Hh</a:t>
          </a:r>
          <a:r>
            <a:rPr lang="en-US" sz="2400" dirty="0"/>
            <a:t>/5Lfx/</a:t>
          </a:r>
          <a:r>
            <a:rPr lang="en-US" sz="2400" dirty="0" err="1"/>
            <a:t>Mfx</a:t>
          </a:r>
          <a:r>
            <a:rPr lang="en-US" sz="2400" dirty="0"/>
            <a:t>-</a:t>
          </a:r>
          <a:r>
            <a:rPr lang="en-US" sz="2400" dirty="0" err="1"/>
            <a:t>Cfz</a:t>
          </a:r>
          <a:r>
            <a:rPr lang="en-US" sz="2400" dirty="0"/>
            <a:t>-Z-E</a:t>
          </a:r>
        </a:p>
      </dgm:t>
    </dgm:pt>
    <dgm:pt modelId="{39692C64-7DF0-40D6-8578-E8AB18F27B57}" type="parTrans" cxnId="{0A7329F0-3A8F-40DA-8234-ACE255C4D90C}">
      <dgm:prSet/>
      <dgm:spPr/>
      <dgm:t>
        <a:bodyPr/>
        <a:lstStyle/>
        <a:p>
          <a:endParaRPr lang="en-US"/>
        </a:p>
      </dgm:t>
    </dgm:pt>
    <dgm:pt modelId="{2DA7ABEA-319F-4F3F-8F09-E2AB15ED88FC}" type="sibTrans" cxnId="{0A7329F0-3A8F-40DA-8234-ACE255C4D90C}">
      <dgm:prSet/>
      <dgm:spPr/>
      <dgm:t>
        <a:bodyPr/>
        <a:lstStyle/>
        <a:p>
          <a:endParaRPr lang="en-US"/>
        </a:p>
      </dgm:t>
    </dgm:pt>
    <dgm:pt modelId="{F5B9BEB3-94CF-4CE8-91F0-2BE47FADE09F}">
      <dgm:prSet phldrT="[Text]" custT="1"/>
      <dgm:spPr/>
      <dgm:t>
        <a:bodyPr/>
        <a:lstStyle/>
        <a:p>
          <a:pPr>
            <a:lnSpc>
              <a:spcPct val="150000"/>
            </a:lnSpc>
          </a:pPr>
          <a:r>
            <a:rPr lang="en-US" sz="2400" b="1" kern="1200" dirty="0">
              <a:solidFill>
                <a:srgbClr val="265A9A"/>
              </a:solidFill>
            </a:rPr>
            <a:t>Initial phase: 4-6 </a:t>
          </a:r>
          <a:r>
            <a:rPr lang="en-US" sz="2400" b="1" kern="1200" dirty="0" err="1">
              <a:solidFill>
                <a:srgbClr val="265A9A"/>
              </a:solidFill>
            </a:rPr>
            <a:t>Bdq</a:t>
          </a:r>
          <a:r>
            <a:rPr lang="en-US" sz="2400" b="1" kern="1200" dirty="0">
              <a:solidFill>
                <a:srgbClr val="265A9A"/>
              </a:solidFill>
            </a:rPr>
            <a:t> (6m)-</a:t>
          </a:r>
          <a:r>
            <a:rPr lang="en-US" sz="2400" b="1" kern="1200" dirty="0" err="1">
              <a:solidFill>
                <a:srgbClr val="265A9A"/>
              </a:solidFill>
            </a:rPr>
            <a:t>Eto-Lfx</a:t>
          </a:r>
          <a:r>
            <a:rPr lang="en-US" sz="2400" b="1" kern="1200" dirty="0">
              <a:solidFill>
                <a:srgbClr val="265A9A"/>
              </a:solidFill>
            </a:rPr>
            <a:t>/</a:t>
          </a:r>
          <a:r>
            <a:rPr lang="en-US" sz="2400" b="1" kern="1200" dirty="0" err="1">
              <a:solidFill>
                <a:srgbClr val="265A9A"/>
              </a:solidFill>
            </a:rPr>
            <a:t>Mfx</a:t>
          </a:r>
          <a:r>
            <a:rPr lang="en-US" sz="2400" b="1" kern="1200" dirty="0">
              <a:solidFill>
                <a:srgbClr val="265A9A"/>
              </a:solidFill>
            </a:rPr>
            <a:t>-</a:t>
          </a:r>
          <a:r>
            <a:rPr lang="en-US" sz="2400" b="1" kern="1200" dirty="0" err="1">
              <a:solidFill>
                <a:srgbClr val="265A9A"/>
              </a:solidFill>
            </a:rPr>
            <a:t>Cfz</a:t>
          </a:r>
          <a:r>
            <a:rPr lang="en-US" sz="2400" b="1" kern="1200" dirty="0">
              <a:solidFill>
                <a:srgbClr val="265A9A"/>
              </a:solidFill>
            </a:rPr>
            <a:t>-Z-E-</a:t>
          </a:r>
          <a:r>
            <a:rPr lang="en-US" sz="2400" b="1" kern="1200" dirty="0" err="1">
              <a:solidFill>
                <a:srgbClr val="265A9A"/>
              </a:solidFill>
            </a:rPr>
            <a:t>Hh</a:t>
          </a:r>
          <a:endParaRPr lang="en-US" sz="2400" b="1" kern="1200" dirty="0">
            <a:solidFill>
              <a:srgbClr val="265A9A"/>
            </a:solidFill>
          </a:endParaRPr>
        </a:p>
      </dgm:t>
    </dgm:pt>
    <dgm:pt modelId="{38B8807B-9B58-421C-B57F-F9682AE84515}" type="parTrans" cxnId="{32B7DFBA-D210-4B53-A12A-98EC0F479B89}">
      <dgm:prSet/>
      <dgm:spPr/>
      <dgm:t>
        <a:bodyPr/>
        <a:lstStyle/>
        <a:p>
          <a:endParaRPr lang="en-US"/>
        </a:p>
      </dgm:t>
    </dgm:pt>
    <dgm:pt modelId="{7CC7E90B-5314-405E-A241-C076A48A48C7}" type="sibTrans" cxnId="{32B7DFBA-D210-4B53-A12A-98EC0F479B89}">
      <dgm:prSet/>
      <dgm:spPr/>
      <dgm:t>
        <a:bodyPr/>
        <a:lstStyle/>
        <a:p>
          <a:endParaRPr lang="en-US"/>
        </a:p>
      </dgm:t>
    </dgm:pt>
    <dgm:pt modelId="{9C1B0A33-2F87-41F2-AA57-F4D4DB869CEC}">
      <dgm:prSet phldrT="[Text]" custT="1"/>
      <dgm:spPr/>
      <dgm:t>
        <a:bodyPr/>
        <a:lstStyle/>
        <a:p>
          <a:pPr>
            <a:lnSpc>
              <a:spcPct val="150000"/>
            </a:lnSpc>
          </a:pPr>
          <a:r>
            <a:rPr lang="en-US" sz="2400" b="1" kern="1200" dirty="0">
              <a:solidFill>
                <a:srgbClr val="265A9A"/>
              </a:solidFill>
            </a:rPr>
            <a:t>Continuation phase: 5Lfx/</a:t>
          </a:r>
          <a:r>
            <a:rPr lang="en-US" sz="2400" b="1" kern="1200" dirty="0" err="1">
              <a:solidFill>
                <a:srgbClr val="265A9A"/>
              </a:solidFill>
            </a:rPr>
            <a:t>Mfx</a:t>
          </a:r>
          <a:r>
            <a:rPr lang="en-US" sz="2400" b="1" kern="1200" dirty="0">
              <a:solidFill>
                <a:srgbClr val="265A9A"/>
              </a:solidFill>
            </a:rPr>
            <a:t>-</a:t>
          </a:r>
          <a:r>
            <a:rPr lang="en-US" sz="2400" b="1" kern="1200" dirty="0" err="1">
              <a:solidFill>
                <a:srgbClr val="265A9A"/>
              </a:solidFill>
            </a:rPr>
            <a:t>Cfz</a:t>
          </a:r>
          <a:r>
            <a:rPr lang="en-US" sz="2400" b="1" kern="1200" dirty="0">
              <a:solidFill>
                <a:srgbClr val="265A9A"/>
              </a:solidFill>
            </a:rPr>
            <a:t>-Z-E</a:t>
          </a:r>
        </a:p>
      </dgm:t>
    </dgm:pt>
    <dgm:pt modelId="{92056C26-6384-4951-9F89-3C0A0D9906FD}" type="parTrans" cxnId="{2C75047D-FD69-4E1F-ADA8-E72515DB2C7E}">
      <dgm:prSet/>
      <dgm:spPr/>
      <dgm:t>
        <a:bodyPr/>
        <a:lstStyle/>
        <a:p>
          <a:endParaRPr lang="en-US"/>
        </a:p>
      </dgm:t>
    </dgm:pt>
    <dgm:pt modelId="{18BAFE2D-6D2B-4AEB-9024-A8DD76710E53}" type="sibTrans" cxnId="{2C75047D-FD69-4E1F-ADA8-E72515DB2C7E}">
      <dgm:prSet/>
      <dgm:spPr/>
      <dgm:t>
        <a:bodyPr/>
        <a:lstStyle/>
        <a:p>
          <a:endParaRPr lang="en-US"/>
        </a:p>
      </dgm:t>
    </dgm:pt>
    <dgm:pt modelId="{3C71EFFB-A487-4E2C-A3DB-02AF30261F69}">
      <dgm:prSet phldrT="[Text]" custT="1"/>
      <dgm:spPr/>
      <dgm:t>
        <a:bodyPr/>
        <a:lstStyle/>
        <a:p>
          <a:pPr>
            <a:lnSpc>
              <a:spcPct val="150000"/>
            </a:lnSpc>
            <a:buFont typeface="Wingdings" panose="05000000000000000000" pitchFamily="2" charset="2"/>
            <a:buChar char="ü"/>
          </a:pPr>
          <a:r>
            <a:rPr lang="en-US" sz="2000" i="1" kern="1200" dirty="0" err="1"/>
            <a:t>Bdq</a:t>
          </a:r>
          <a:r>
            <a:rPr lang="en-US" sz="2000" i="1" kern="1200" dirty="0"/>
            <a:t> can be also extended to 9 months.</a:t>
          </a:r>
        </a:p>
      </dgm:t>
    </dgm:pt>
    <dgm:pt modelId="{82DE043C-D847-432C-B5A9-B73724D30FE7}" type="parTrans" cxnId="{2ED16885-3EB5-4BA6-A20B-9986475CA053}">
      <dgm:prSet/>
      <dgm:spPr/>
      <dgm:t>
        <a:bodyPr/>
        <a:lstStyle/>
        <a:p>
          <a:endParaRPr lang="en-US"/>
        </a:p>
      </dgm:t>
    </dgm:pt>
    <dgm:pt modelId="{DD89F7A9-39D2-4396-8431-0D2B07B13269}" type="sibTrans" cxnId="{2ED16885-3EB5-4BA6-A20B-9986475CA053}">
      <dgm:prSet/>
      <dgm:spPr/>
      <dgm:t>
        <a:bodyPr/>
        <a:lstStyle/>
        <a:p>
          <a:endParaRPr lang="en-US"/>
        </a:p>
      </dgm:t>
    </dgm:pt>
    <dgm:pt modelId="{A11C8C26-4DD0-414F-B679-7CAD2F4FD607}">
      <dgm:prSet phldrT="[Text]" custT="1"/>
      <dgm:spPr/>
      <dgm:t>
        <a:bodyPr/>
        <a:lstStyle/>
        <a:p>
          <a:pPr>
            <a:lnSpc>
              <a:spcPct val="90000"/>
            </a:lnSpc>
            <a:buFont typeface="Wingdings" panose="05000000000000000000" pitchFamily="2" charset="2"/>
            <a:buChar char="ü"/>
          </a:pPr>
          <a:endParaRPr lang="en-US" sz="2000" i="1" kern="1200" dirty="0"/>
        </a:p>
      </dgm:t>
    </dgm:pt>
    <dgm:pt modelId="{0FCB6338-CAAE-405E-8390-2F6645CB0EA5}" type="parTrans" cxnId="{5DAAAB37-E3CE-422E-9DF9-CBC40606479E}">
      <dgm:prSet/>
      <dgm:spPr/>
      <dgm:t>
        <a:bodyPr/>
        <a:lstStyle/>
        <a:p>
          <a:endParaRPr lang="en-US"/>
        </a:p>
      </dgm:t>
    </dgm:pt>
    <dgm:pt modelId="{93EF314D-2680-4399-BB0A-396D4C6998C4}" type="sibTrans" cxnId="{5DAAAB37-E3CE-422E-9DF9-CBC40606479E}">
      <dgm:prSet/>
      <dgm:spPr/>
      <dgm:t>
        <a:bodyPr/>
        <a:lstStyle/>
        <a:p>
          <a:endParaRPr lang="en-US"/>
        </a:p>
      </dgm:t>
    </dgm:pt>
    <dgm:pt modelId="{1D0C666C-1202-4147-A63D-30DA2F12DFC8}">
      <dgm:prSet phldrT="[Text]" custT="1"/>
      <dgm:spPr/>
      <dgm:t>
        <a:bodyPr/>
        <a:lstStyle/>
        <a:p>
          <a:pPr>
            <a:lnSpc>
              <a:spcPct val="150000"/>
            </a:lnSpc>
            <a:buFont typeface="Wingdings" panose="05000000000000000000" pitchFamily="2" charset="2"/>
            <a:buChar char="ü"/>
          </a:pPr>
          <a:r>
            <a:rPr lang="en-US" sz="2000" i="1" kern="1200" dirty="0">
              <a:solidFill>
                <a:srgbClr val="000000">
                  <a:hueOff val="0"/>
                  <a:satOff val="0"/>
                  <a:lumOff val="0"/>
                  <a:alphaOff val="0"/>
                </a:srgbClr>
              </a:solidFill>
              <a:latin typeface="Arial"/>
              <a:ea typeface="+mn-ea"/>
              <a:cs typeface="+mn-cs"/>
            </a:rPr>
            <a:t>If sputum remains positive at month 4, initial phase is extended to 6 months. </a:t>
          </a:r>
        </a:p>
      </dgm:t>
    </dgm:pt>
    <dgm:pt modelId="{57AB3B3D-414E-4CE2-93B0-D1D2CEF174A7}" type="parTrans" cxnId="{DC7B55EE-264E-4B1A-96EA-3E434E22A786}">
      <dgm:prSet/>
      <dgm:spPr/>
      <dgm:t>
        <a:bodyPr/>
        <a:lstStyle/>
        <a:p>
          <a:endParaRPr lang="en-US"/>
        </a:p>
      </dgm:t>
    </dgm:pt>
    <dgm:pt modelId="{7C05724D-260A-40F7-9BA6-8FF5F1BE77AF}" type="sibTrans" cxnId="{DC7B55EE-264E-4B1A-96EA-3E434E22A786}">
      <dgm:prSet/>
      <dgm:spPr/>
      <dgm:t>
        <a:bodyPr/>
        <a:lstStyle/>
        <a:p>
          <a:endParaRPr lang="en-US"/>
        </a:p>
      </dgm:t>
    </dgm:pt>
    <dgm:pt modelId="{9A26BA6F-99A3-494E-9919-FE984BB0C382}">
      <dgm:prSet phldrT="[Text]" custT="1"/>
      <dgm:spPr/>
      <dgm:t>
        <a:bodyPr/>
        <a:lstStyle/>
        <a:p>
          <a:pPr>
            <a:lnSpc>
              <a:spcPct val="150000"/>
            </a:lnSpc>
            <a:buFont typeface="Wingdings" panose="05000000000000000000" pitchFamily="2" charset="2"/>
            <a:buChar char="ü"/>
          </a:pPr>
          <a:r>
            <a:rPr lang="en-US" sz="2000" i="1" kern="1200" dirty="0" err="1">
              <a:solidFill>
                <a:srgbClr val="000000">
                  <a:hueOff val="0"/>
                  <a:satOff val="0"/>
                  <a:lumOff val="0"/>
                  <a:alphaOff val="0"/>
                </a:srgbClr>
              </a:solidFill>
              <a:latin typeface="Arial"/>
              <a:ea typeface="+mn-ea"/>
              <a:cs typeface="+mn-cs"/>
            </a:rPr>
            <a:t>Eto</a:t>
          </a:r>
          <a:r>
            <a:rPr lang="en-US" sz="2000" i="1" kern="1200" dirty="0">
              <a:solidFill>
                <a:srgbClr val="000000">
                  <a:hueOff val="0"/>
                  <a:satOff val="0"/>
                  <a:lumOff val="0"/>
                  <a:alphaOff val="0"/>
                </a:srgbClr>
              </a:solidFill>
              <a:latin typeface="Arial"/>
              <a:ea typeface="+mn-ea"/>
              <a:cs typeface="+mn-cs"/>
            </a:rPr>
            <a:t> &amp; High-dose H can be dropped after initial phase depending on smear status.</a:t>
          </a:r>
        </a:p>
      </dgm:t>
    </dgm:pt>
    <dgm:pt modelId="{7F7F94EE-7D45-4A82-A2EF-E764715A2919}" type="parTrans" cxnId="{604B8067-9FBB-4D66-BCAC-CC8261B30D42}">
      <dgm:prSet/>
      <dgm:spPr/>
      <dgm:t>
        <a:bodyPr/>
        <a:lstStyle/>
        <a:p>
          <a:endParaRPr lang="en-US"/>
        </a:p>
      </dgm:t>
    </dgm:pt>
    <dgm:pt modelId="{4D9C89C8-CC33-4BBE-8690-3EAB40300C60}" type="sibTrans" cxnId="{604B8067-9FBB-4D66-BCAC-CC8261B30D42}">
      <dgm:prSet/>
      <dgm:spPr/>
      <dgm:t>
        <a:bodyPr/>
        <a:lstStyle/>
        <a:p>
          <a:endParaRPr lang="en-US"/>
        </a:p>
      </dgm:t>
    </dgm:pt>
    <dgm:pt modelId="{3CB0F73B-48B0-4A45-8FE5-558F50FCAA43}" type="pres">
      <dgm:prSet presAssocID="{D9E0C895-C921-4467-88B2-2AD90E984A57}" presName="linear" presStyleCnt="0">
        <dgm:presLayoutVars>
          <dgm:animLvl val="lvl"/>
          <dgm:resizeHandles val="exact"/>
        </dgm:presLayoutVars>
      </dgm:prSet>
      <dgm:spPr/>
    </dgm:pt>
    <dgm:pt modelId="{B52D18CF-CFB9-4C67-9AA5-6B8F886C91DC}" type="pres">
      <dgm:prSet presAssocID="{C219B343-A830-4261-8AC9-C9E38395542D}" presName="parentText" presStyleLbl="node1" presStyleIdx="0" presStyleCnt="1" custScaleY="79344" custLinFactNeighborY="-8889">
        <dgm:presLayoutVars>
          <dgm:chMax val="0"/>
          <dgm:bulletEnabled val="1"/>
        </dgm:presLayoutVars>
      </dgm:prSet>
      <dgm:spPr/>
    </dgm:pt>
    <dgm:pt modelId="{8ACDC1C5-46DD-4901-9163-2A2D167EF0FB}" type="pres">
      <dgm:prSet presAssocID="{C219B343-A830-4261-8AC9-C9E38395542D}" presName="childText" presStyleLbl="revTx" presStyleIdx="0" presStyleCnt="1" custScaleY="82234">
        <dgm:presLayoutVars>
          <dgm:bulletEnabled val="1"/>
        </dgm:presLayoutVars>
      </dgm:prSet>
      <dgm:spPr/>
    </dgm:pt>
  </dgm:ptLst>
  <dgm:cxnLst>
    <dgm:cxn modelId="{D8CCAA0E-31FB-46AB-8DAB-EE6ABF83088A}" type="presOf" srcId="{1D0C666C-1202-4147-A63D-30DA2F12DFC8}" destId="{8ACDC1C5-46DD-4901-9163-2A2D167EF0FB}" srcOrd="0" destOrd="1" presId="urn:microsoft.com/office/officeart/2005/8/layout/vList2"/>
    <dgm:cxn modelId="{3089982D-EE50-4815-A214-5C70ACA55073}" type="presOf" srcId="{F5B9BEB3-94CF-4CE8-91F0-2BE47FADE09F}" destId="{8ACDC1C5-46DD-4901-9163-2A2D167EF0FB}" srcOrd="0" destOrd="0" presId="urn:microsoft.com/office/officeart/2005/8/layout/vList2"/>
    <dgm:cxn modelId="{5DAAAB37-E3CE-422E-9DF9-CBC40606479E}" srcId="{C219B343-A830-4261-8AC9-C9E38395542D}" destId="{A11C8C26-4DD0-414F-B679-7CAD2F4FD607}" srcOrd="5" destOrd="0" parTransId="{0FCB6338-CAAE-405E-8390-2F6645CB0EA5}" sibTransId="{93EF314D-2680-4399-BB0A-396D4C6998C4}"/>
    <dgm:cxn modelId="{8ACC4C41-3CD2-4558-A2B8-36DEAAD11E27}" type="presOf" srcId="{C219B343-A830-4261-8AC9-C9E38395542D}" destId="{B52D18CF-CFB9-4C67-9AA5-6B8F886C91DC}" srcOrd="0" destOrd="0" presId="urn:microsoft.com/office/officeart/2005/8/layout/vList2"/>
    <dgm:cxn modelId="{46F09941-1450-479C-BDF5-E536AC3A1DE3}" type="presOf" srcId="{3C71EFFB-A487-4E2C-A3DB-02AF30261F69}" destId="{8ACDC1C5-46DD-4901-9163-2A2D167EF0FB}" srcOrd="0" destOrd="4" presId="urn:microsoft.com/office/officeart/2005/8/layout/vList2"/>
    <dgm:cxn modelId="{604B8067-9FBB-4D66-BCAC-CC8261B30D42}" srcId="{C219B343-A830-4261-8AC9-C9E38395542D}" destId="{9A26BA6F-99A3-494E-9919-FE984BB0C382}" srcOrd="2" destOrd="0" parTransId="{7F7F94EE-7D45-4A82-A2EF-E764715A2919}" sibTransId="{4D9C89C8-CC33-4BBE-8690-3EAB40300C60}"/>
    <dgm:cxn modelId="{2C75047D-FD69-4E1F-ADA8-E72515DB2C7E}" srcId="{C219B343-A830-4261-8AC9-C9E38395542D}" destId="{9C1B0A33-2F87-41F2-AA57-F4D4DB869CEC}" srcOrd="3" destOrd="0" parTransId="{92056C26-6384-4951-9F89-3C0A0D9906FD}" sibTransId="{18BAFE2D-6D2B-4AEB-9024-A8DD76710E53}"/>
    <dgm:cxn modelId="{2ED16885-3EB5-4BA6-A20B-9986475CA053}" srcId="{C219B343-A830-4261-8AC9-C9E38395542D}" destId="{3C71EFFB-A487-4E2C-A3DB-02AF30261F69}" srcOrd="4" destOrd="0" parTransId="{82DE043C-D847-432C-B5A9-B73724D30FE7}" sibTransId="{DD89F7A9-39D2-4396-8431-0D2B07B13269}"/>
    <dgm:cxn modelId="{96AAB8B5-4BD2-419E-8B93-85B9CFD3D38C}" type="presOf" srcId="{9C1B0A33-2F87-41F2-AA57-F4D4DB869CEC}" destId="{8ACDC1C5-46DD-4901-9163-2A2D167EF0FB}" srcOrd="0" destOrd="3" presId="urn:microsoft.com/office/officeart/2005/8/layout/vList2"/>
    <dgm:cxn modelId="{32B7DFBA-D210-4B53-A12A-98EC0F479B89}" srcId="{C219B343-A830-4261-8AC9-C9E38395542D}" destId="{F5B9BEB3-94CF-4CE8-91F0-2BE47FADE09F}" srcOrd="0" destOrd="0" parTransId="{38B8807B-9B58-421C-B57F-F9682AE84515}" sibTransId="{7CC7E90B-5314-405E-A241-C076A48A48C7}"/>
    <dgm:cxn modelId="{962E53C4-D306-4B37-804E-9C77753CF92D}" type="presOf" srcId="{D9E0C895-C921-4467-88B2-2AD90E984A57}" destId="{3CB0F73B-48B0-4A45-8FE5-558F50FCAA43}" srcOrd="0" destOrd="0" presId="urn:microsoft.com/office/officeart/2005/8/layout/vList2"/>
    <dgm:cxn modelId="{EA03CCD3-1301-433A-9C96-8250AE7DD53C}" type="presOf" srcId="{9A26BA6F-99A3-494E-9919-FE984BB0C382}" destId="{8ACDC1C5-46DD-4901-9163-2A2D167EF0FB}" srcOrd="0" destOrd="2" presId="urn:microsoft.com/office/officeart/2005/8/layout/vList2"/>
    <dgm:cxn modelId="{8EB691DD-41C9-4451-BFE1-D1CAB05197DF}" type="presOf" srcId="{A11C8C26-4DD0-414F-B679-7CAD2F4FD607}" destId="{8ACDC1C5-46DD-4901-9163-2A2D167EF0FB}" srcOrd="0" destOrd="5" presId="urn:microsoft.com/office/officeart/2005/8/layout/vList2"/>
    <dgm:cxn modelId="{DC7B55EE-264E-4B1A-96EA-3E434E22A786}" srcId="{C219B343-A830-4261-8AC9-C9E38395542D}" destId="{1D0C666C-1202-4147-A63D-30DA2F12DFC8}" srcOrd="1" destOrd="0" parTransId="{57AB3B3D-414E-4CE2-93B0-D1D2CEF174A7}" sibTransId="{7C05724D-260A-40F7-9BA6-8FF5F1BE77AF}"/>
    <dgm:cxn modelId="{0A7329F0-3A8F-40DA-8234-ACE255C4D90C}" srcId="{D9E0C895-C921-4467-88B2-2AD90E984A57}" destId="{C219B343-A830-4261-8AC9-C9E38395542D}" srcOrd="0" destOrd="0" parTransId="{39692C64-7DF0-40D6-8578-E8AB18F27B57}" sibTransId="{2DA7ABEA-319F-4F3F-8F09-E2AB15ED88FC}"/>
    <dgm:cxn modelId="{C500E4AD-455F-4604-B872-06636229A066}" type="presParOf" srcId="{3CB0F73B-48B0-4A45-8FE5-558F50FCAA43}" destId="{B52D18CF-CFB9-4C67-9AA5-6B8F886C91DC}" srcOrd="0" destOrd="0" presId="urn:microsoft.com/office/officeart/2005/8/layout/vList2"/>
    <dgm:cxn modelId="{70CA198C-C3BB-4434-BD00-962628D43137}" type="presParOf" srcId="{3CB0F73B-48B0-4A45-8FE5-558F50FCAA43}" destId="{8ACDC1C5-46DD-4901-9163-2A2D167EF0FB}"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9E0C895-C921-4467-88B2-2AD90E984A57}" type="doc">
      <dgm:prSet loTypeId="urn:microsoft.com/office/officeart/2005/8/layout/vList2" loCatId="list" qsTypeId="urn:microsoft.com/office/officeart/2005/8/quickstyle/simple4" qsCatId="simple" csTypeId="urn:microsoft.com/office/officeart/2005/8/colors/accent2_2" csCatId="accent2" phldr="1"/>
      <dgm:spPr/>
      <dgm:t>
        <a:bodyPr/>
        <a:lstStyle/>
        <a:p>
          <a:endParaRPr lang="en-US"/>
        </a:p>
      </dgm:t>
    </dgm:pt>
    <dgm:pt modelId="{C219B343-A830-4261-8AC9-C9E38395542D}">
      <dgm:prSet phldrT="[Text]" custT="1"/>
      <dgm:spPr>
        <a:solidFill>
          <a:srgbClr val="0070C0"/>
        </a:solidFill>
      </dgm:spPr>
      <dgm:t>
        <a:bodyPr/>
        <a:lstStyle/>
        <a:p>
          <a:r>
            <a:rPr lang="en-US" sz="2400" b="1" dirty="0"/>
            <a:t>Linezolid variation:</a:t>
          </a:r>
        </a:p>
        <a:p>
          <a:r>
            <a:rPr lang="en-US" sz="2400" dirty="0"/>
            <a:t>4-6 </a:t>
          </a:r>
          <a:r>
            <a:rPr lang="en-US" sz="2400" dirty="0" err="1"/>
            <a:t>Bdq</a:t>
          </a:r>
          <a:r>
            <a:rPr lang="en-US" sz="2400" dirty="0"/>
            <a:t>–</a:t>
          </a:r>
          <a:r>
            <a:rPr lang="en-US" sz="2400" dirty="0" err="1"/>
            <a:t>Lzd-Lfx</a:t>
          </a:r>
          <a:r>
            <a:rPr lang="en-US" sz="2400" dirty="0"/>
            <a:t>/</a:t>
          </a:r>
          <a:r>
            <a:rPr lang="en-US" sz="2400" dirty="0" err="1"/>
            <a:t>Mfx</a:t>
          </a:r>
          <a:r>
            <a:rPr lang="en-US" sz="2400" dirty="0"/>
            <a:t>-</a:t>
          </a:r>
          <a:r>
            <a:rPr lang="en-US" sz="2400" dirty="0" err="1"/>
            <a:t>Cfz</a:t>
          </a:r>
          <a:r>
            <a:rPr lang="en-US" sz="2400" dirty="0"/>
            <a:t>-Z-E-</a:t>
          </a:r>
          <a:r>
            <a:rPr lang="en-US" sz="2400" dirty="0" err="1"/>
            <a:t>Hh</a:t>
          </a:r>
          <a:r>
            <a:rPr lang="en-US" sz="2400" dirty="0"/>
            <a:t>/5Lfx/</a:t>
          </a:r>
          <a:r>
            <a:rPr lang="en-US" sz="2400" dirty="0" err="1"/>
            <a:t>Mfx</a:t>
          </a:r>
          <a:r>
            <a:rPr lang="en-US" sz="2400" dirty="0"/>
            <a:t>-</a:t>
          </a:r>
          <a:r>
            <a:rPr lang="en-US" sz="2400" dirty="0" err="1"/>
            <a:t>Cfz</a:t>
          </a:r>
          <a:r>
            <a:rPr lang="en-US" sz="2400" dirty="0"/>
            <a:t>-Z-E</a:t>
          </a:r>
        </a:p>
      </dgm:t>
    </dgm:pt>
    <dgm:pt modelId="{39692C64-7DF0-40D6-8578-E8AB18F27B57}" type="parTrans" cxnId="{0A7329F0-3A8F-40DA-8234-ACE255C4D90C}">
      <dgm:prSet/>
      <dgm:spPr/>
      <dgm:t>
        <a:bodyPr/>
        <a:lstStyle/>
        <a:p>
          <a:endParaRPr lang="en-US"/>
        </a:p>
      </dgm:t>
    </dgm:pt>
    <dgm:pt modelId="{2DA7ABEA-319F-4F3F-8F09-E2AB15ED88FC}" type="sibTrans" cxnId="{0A7329F0-3A8F-40DA-8234-ACE255C4D90C}">
      <dgm:prSet/>
      <dgm:spPr/>
      <dgm:t>
        <a:bodyPr/>
        <a:lstStyle/>
        <a:p>
          <a:endParaRPr lang="en-US"/>
        </a:p>
      </dgm:t>
    </dgm:pt>
    <dgm:pt modelId="{F5B9BEB3-94CF-4CE8-91F0-2BE47FADE09F}">
      <dgm:prSet phldrT="[Text]" custT="1"/>
      <dgm:spPr/>
      <dgm:t>
        <a:bodyPr/>
        <a:lstStyle/>
        <a:p>
          <a:pPr>
            <a:lnSpc>
              <a:spcPct val="150000"/>
            </a:lnSpc>
          </a:pPr>
          <a:r>
            <a:rPr lang="en-US" sz="2400" b="1" kern="1200" dirty="0">
              <a:solidFill>
                <a:srgbClr val="265A9A"/>
              </a:solidFill>
              <a:latin typeface="Arial"/>
              <a:ea typeface="+mn-ea"/>
              <a:cs typeface="+mn-cs"/>
            </a:rPr>
            <a:t>Initial phase:4-6 </a:t>
          </a:r>
          <a:r>
            <a:rPr lang="en-US" sz="2400" b="1" kern="1200" dirty="0" err="1">
              <a:solidFill>
                <a:srgbClr val="265A9A"/>
              </a:solidFill>
              <a:latin typeface="Arial"/>
              <a:ea typeface="+mn-ea"/>
              <a:cs typeface="+mn-cs"/>
            </a:rPr>
            <a:t>Bdq</a:t>
          </a:r>
          <a:r>
            <a:rPr lang="en-US" sz="2400" b="1" kern="1200" dirty="0">
              <a:solidFill>
                <a:srgbClr val="265A9A"/>
              </a:solidFill>
              <a:latin typeface="Arial"/>
              <a:ea typeface="+mn-ea"/>
              <a:cs typeface="+mn-cs"/>
            </a:rPr>
            <a:t>(6m) –</a:t>
          </a:r>
          <a:r>
            <a:rPr lang="en-US" sz="2400" b="1" kern="1200" dirty="0" err="1">
              <a:solidFill>
                <a:srgbClr val="265A9A"/>
              </a:solidFill>
              <a:latin typeface="Arial"/>
              <a:ea typeface="+mn-ea"/>
              <a:cs typeface="+mn-cs"/>
            </a:rPr>
            <a:t>Lzd</a:t>
          </a:r>
          <a:r>
            <a:rPr lang="en-US" sz="2400" b="1" kern="1200" dirty="0">
              <a:solidFill>
                <a:srgbClr val="265A9A"/>
              </a:solidFill>
              <a:latin typeface="Arial"/>
              <a:ea typeface="+mn-ea"/>
              <a:cs typeface="+mn-cs"/>
            </a:rPr>
            <a:t> (2m) -</a:t>
          </a:r>
          <a:r>
            <a:rPr lang="en-US" sz="2400" b="1" kern="1200" dirty="0" err="1">
              <a:solidFill>
                <a:srgbClr val="265A9A"/>
              </a:solidFill>
              <a:latin typeface="Arial"/>
              <a:ea typeface="+mn-ea"/>
              <a:cs typeface="+mn-cs"/>
            </a:rPr>
            <a:t>Lfx</a:t>
          </a:r>
          <a:r>
            <a:rPr lang="en-US" sz="2400" b="1" kern="1200" dirty="0">
              <a:solidFill>
                <a:srgbClr val="265A9A"/>
              </a:solidFill>
              <a:latin typeface="Arial"/>
              <a:ea typeface="+mn-ea"/>
              <a:cs typeface="+mn-cs"/>
            </a:rPr>
            <a:t>/</a:t>
          </a:r>
          <a:r>
            <a:rPr lang="en-US" sz="2400" b="1" kern="1200" dirty="0" err="1">
              <a:solidFill>
                <a:srgbClr val="265A9A"/>
              </a:solidFill>
              <a:latin typeface="Arial"/>
              <a:ea typeface="+mn-ea"/>
              <a:cs typeface="+mn-cs"/>
            </a:rPr>
            <a:t>Mfx</a:t>
          </a:r>
          <a:r>
            <a:rPr lang="en-US" sz="2400" b="1" kern="1200" dirty="0">
              <a:solidFill>
                <a:srgbClr val="265A9A"/>
              </a:solidFill>
              <a:latin typeface="Arial"/>
              <a:ea typeface="+mn-ea"/>
              <a:cs typeface="+mn-cs"/>
            </a:rPr>
            <a:t>-</a:t>
          </a:r>
          <a:r>
            <a:rPr lang="en-US" sz="2400" b="1" kern="1200" dirty="0" err="1">
              <a:solidFill>
                <a:srgbClr val="265A9A"/>
              </a:solidFill>
              <a:latin typeface="Arial"/>
              <a:ea typeface="+mn-ea"/>
              <a:cs typeface="+mn-cs"/>
            </a:rPr>
            <a:t>Cfz</a:t>
          </a:r>
          <a:r>
            <a:rPr lang="en-US" sz="2400" b="1" kern="1200" dirty="0">
              <a:solidFill>
                <a:srgbClr val="265A9A"/>
              </a:solidFill>
              <a:latin typeface="Arial"/>
              <a:ea typeface="+mn-ea"/>
              <a:cs typeface="+mn-cs"/>
            </a:rPr>
            <a:t>-Z-E-</a:t>
          </a:r>
          <a:r>
            <a:rPr lang="en-US" sz="2400" b="1" kern="1200" dirty="0" err="1">
              <a:solidFill>
                <a:srgbClr val="265A9A"/>
              </a:solidFill>
              <a:latin typeface="Arial"/>
              <a:ea typeface="+mn-ea"/>
              <a:cs typeface="+mn-cs"/>
            </a:rPr>
            <a:t>Hh</a:t>
          </a:r>
          <a:endParaRPr lang="en-US" sz="2400" b="1" kern="1200" dirty="0">
            <a:solidFill>
              <a:srgbClr val="265A9A"/>
            </a:solidFill>
            <a:latin typeface="Arial"/>
            <a:ea typeface="+mn-ea"/>
            <a:cs typeface="+mn-cs"/>
          </a:endParaRPr>
        </a:p>
      </dgm:t>
    </dgm:pt>
    <dgm:pt modelId="{38B8807B-9B58-421C-B57F-F9682AE84515}" type="parTrans" cxnId="{32B7DFBA-D210-4B53-A12A-98EC0F479B89}">
      <dgm:prSet/>
      <dgm:spPr/>
      <dgm:t>
        <a:bodyPr/>
        <a:lstStyle/>
        <a:p>
          <a:endParaRPr lang="en-US"/>
        </a:p>
      </dgm:t>
    </dgm:pt>
    <dgm:pt modelId="{7CC7E90B-5314-405E-A241-C076A48A48C7}" type="sibTrans" cxnId="{32B7DFBA-D210-4B53-A12A-98EC0F479B89}">
      <dgm:prSet/>
      <dgm:spPr/>
      <dgm:t>
        <a:bodyPr/>
        <a:lstStyle/>
        <a:p>
          <a:endParaRPr lang="en-US"/>
        </a:p>
      </dgm:t>
    </dgm:pt>
    <dgm:pt modelId="{9C1B0A33-2F87-41F2-AA57-F4D4DB869CEC}">
      <dgm:prSet phldrT="[Text]" custT="1"/>
      <dgm:spPr/>
      <dgm:t>
        <a:bodyPr/>
        <a:lstStyle/>
        <a:p>
          <a:pPr>
            <a:lnSpc>
              <a:spcPct val="150000"/>
            </a:lnSpc>
          </a:pPr>
          <a:r>
            <a:rPr lang="en-US" sz="2400" b="1" kern="1200" dirty="0">
              <a:solidFill>
                <a:srgbClr val="265A9A"/>
              </a:solidFill>
            </a:rPr>
            <a:t>Continuation phase: 5Lfx/</a:t>
          </a:r>
          <a:r>
            <a:rPr lang="en-US" sz="2400" b="1" kern="1200" dirty="0" err="1">
              <a:solidFill>
                <a:srgbClr val="265A9A"/>
              </a:solidFill>
            </a:rPr>
            <a:t>Mfx</a:t>
          </a:r>
          <a:r>
            <a:rPr lang="en-US" sz="2400" b="1" kern="1200" dirty="0">
              <a:solidFill>
                <a:srgbClr val="265A9A"/>
              </a:solidFill>
            </a:rPr>
            <a:t>-</a:t>
          </a:r>
          <a:r>
            <a:rPr lang="en-US" sz="2400" b="1" kern="1200" dirty="0" err="1">
              <a:solidFill>
                <a:srgbClr val="265A9A"/>
              </a:solidFill>
            </a:rPr>
            <a:t>Cfz</a:t>
          </a:r>
          <a:r>
            <a:rPr lang="en-US" sz="2400" b="1" kern="1200" dirty="0">
              <a:solidFill>
                <a:srgbClr val="265A9A"/>
              </a:solidFill>
            </a:rPr>
            <a:t>-Z-E</a:t>
          </a:r>
        </a:p>
      </dgm:t>
    </dgm:pt>
    <dgm:pt modelId="{92056C26-6384-4951-9F89-3C0A0D9906FD}" type="parTrans" cxnId="{2C75047D-FD69-4E1F-ADA8-E72515DB2C7E}">
      <dgm:prSet/>
      <dgm:spPr/>
      <dgm:t>
        <a:bodyPr/>
        <a:lstStyle/>
        <a:p>
          <a:endParaRPr lang="en-US"/>
        </a:p>
      </dgm:t>
    </dgm:pt>
    <dgm:pt modelId="{18BAFE2D-6D2B-4AEB-9024-A8DD76710E53}" type="sibTrans" cxnId="{2C75047D-FD69-4E1F-ADA8-E72515DB2C7E}">
      <dgm:prSet/>
      <dgm:spPr/>
      <dgm:t>
        <a:bodyPr/>
        <a:lstStyle/>
        <a:p>
          <a:endParaRPr lang="en-US"/>
        </a:p>
      </dgm:t>
    </dgm:pt>
    <dgm:pt modelId="{3C71EFFB-A487-4E2C-A3DB-02AF30261F69}">
      <dgm:prSet phldrT="[Text]" custT="1"/>
      <dgm:spPr/>
      <dgm:t>
        <a:bodyPr/>
        <a:lstStyle/>
        <a:p>
          <a:pPr>
            <a:lnSpc>
              <a:spcPct val="150000"/>
            </a:lnSpc>
            <a:buFont typeface="Wingdings" panose="05000000000000000000" pitchFamily="2" charset="2"/>
            <a:buChar char="ü"/>
          </a:pPr>
          <a:r>
            <a:rPr lang="en-US" sz="2000" i="1" kern="1200" dirty="0" err="1"/>
            <a:t>Bdq</a:t>
          </a:r>
          <a:r>
            <a:rPr lang="en-US" sz="2000" i="1" kern="1200" dirty="0"/>
            <a:t> can be also extended to 9 months.</a:t>
          </a:r>
        </a:p>
      </dgm:t>
    </dgm:pt>
    <dgm:pt modelId="{82DE043C-D847-432C-B5A9-B73724D30FE7}" type="parTrans" cxnId="{2ED16885-3EB5-4BA6-A20B-9986475CA053}">
      <dgm:prSet/>
      <dgm:spPr/>
      <dgm:t>
        <a:bodyPr/>
        <a:lstStyle/>
        <a:p>
          <a:endParaRPr lang="en-US"/>
        </a:p>
      </dgm:t>
    </dgm:pt>
    <dgm:pt modelId="{DD89F7A9-39D2-4396-8431-0D2B07B13269}" type="sibTrans" cxnId="{2ED16885-3EB5-4BA6-A20B-9986475CA053}">
      <dgm:prSet/>
      <dgm:spPr/>
      <dgm:t>
        <a:bodyPr/>
        <a:lstStyle/>
        <a:p>
          <a:endParaRPr lang="en-US"/>
        </a:p>
      </dgm:t>
    </dgm:pt>
    <dgm:pt modelId="{A11C8C26-4DD0-414F-B679-7CAD2F4FD607}">
      <dgm:prSet phldrT="[Text]" custT="1"/>
      <dgm:spPr/>
      <dgm:t>
        <a:bodyPr/>
        <a:lstStyle/>
        <a:p>
          <a:pPr>
            <a:lnSpc>
              <a:spcPct val="90000"/>
            </a:lnSpc>
            <a:buFont typeface="Wingdings" panose="05000000000000000000" pitchFamily="2" charset="2"/>
            <a:buChar char="ü"/>
          </a:pPr>
          <a:endParaRPr lang="en-US" sz="2000" i="1" kern="1200" dirty="0"/>
        </a:p>
      </dgm:t>
    </dgm:pt>
    <dgm:pt modelId="{0FCB6338-CAAE-405E-8390-2F6645CB0EA5}" type="parTrans" cxnId="{5DAAAB37-E3CE-422E-9DF9-CBC40606479E}">
      <dgm:prSet/>
      <dgm:spPr/>
      <dgm:t>
        <a:bodyPr/>
        <a:lstStyle/>
        <a:p>
          <a:endParaRPr lang="en-US"/>
        </a:p>
      </dgm:t>
    </dgm:pt>
    <dgm:pt modelId="{93EF314D-2680-4399-BB0A-396D4C6998C4}" type="sibTrans" cxnId="{5DAAAB37-E3CE-422E-9DF9-CBC40606479E}">
      <dgm:prSet/>
      <dgm:spPr/>
      <dgm:t>
        <a:bodyPr/>
        <a:lstStyle/>
        <a:p>
          <a:endParaRPr lang="en-US"/>
        </a:p>
      </dgm:t>
    </dgm:pt>
    <dgm:pt modelId="{C1802A8E-6483-45DC-9F22-936A521F7431}">
      <dgm:prSet custT="1"/>
      <dgm:spPr/>
      <dgm:t>
        <a:bodyPr/>
        <a:lstStyle/>
        <a:p>
          <a:pPr>
            <a:lnSpc>
              <a:spcPct val="150000"/>
            </a:lnSpc>
            <a:buFont typeface="Wingdings" panose="05000000000000000000" pitchFamily="2" charset="2"/>
            <a:buChar char="ü"/>
          </a:pPr>
          <a:r>
            <a:rPr lang="en-US" sz="2000" i="1" kern="1200" dirty="0" err="1">
              <a:solidFill>
                <a:srgbClr val="000000">
                  <a:hueOff val="0"/>
                  <a:satOff val="0"/>
                  <a:lumOff val="0"/>
                  <a:alphaOff val="0"/>
                </a:srgbClr>
              </a:solidFill>
              <a:latin typeface="Arial"/>
              <a:ea typeface="+mn-ea"/>
              <a:cs typeface="+mn-cs"/>
            </a:rPr>
            <a:t>Lzd</a:t>
          </a:r>
          <a:r>
            <a:rPr lang="en-US" sz="2000" i="1" kern="1200" dirty="0">
              <a:solidFill>
                <a:srgbClr val="000000">
                  <a:hueOff val="0"/>
                  <a:satOff val="0"/>
                  <a:lumOff val="0"/>
                  <a:alphaOff val="0"/>
                </a:srgbClr>
              </a:solidFill>
              <a:latin typeface="Arial"/>
              <a:ea typeface="+mn-ea"/>
              <a:cs typeface="+mn-cs"/>
            </a:rPr>
            <a:t> is only given the first 2 months of treatment. </a:t>
          </a:r>
        </a:p>
      </dgm:t>
    </dgm:pt>
    <dgm:pt modelId="{6FC4D60E-44E9-44F9-BE97-901029658345}" type="parTrans" cxnId="{34D77FFA-CEF9-48F5-BC27-CB7893864901}">
      <dgm:prSet/>
      <dgm:spPr/>
      <dgm:t>
        <a:bodyPr/>
        <a:lstStyle/>
        <a:p>
          <a:endParaRPr lang="en-US"/>
        </a:p>
      </dgm:t>
    </dgm:pt>
    <dgm:pt modelId="{765C6E82-8198-47AD-8F37-8CBBECA92EAC}" type="sibTrans" cxnId="{34D77FFA-CEF9-48F5-BC27-CB7893864901}">
      <dgm:prSet/>
      <dgm:spPr/>
      <dgm:t>
        <a:bodyPr/>
        <a:lstStyle/>
        <a:p>
          <a:endParaRPr lang="en-US"/>
        </a:p>
      </dgm:t>
    </dgm:pt>
    <dgm:pt modelId="{271E2E56-08D0-4FE5-878E-2A8FA42D8C85}">
      <dgm:prSet custT="1"/>
      <dgm:spPr/>
      <dgm:t>
        <a:bodyPr/>
        <a:lstStyle/>
        <a:p>
          <a:pPr>
            <a:lnSpc>
              <a:spcPct val="150000"/>
            </a:lnSpc>
            <a:buFont typeface="Wingdings" panose="05000000000000000000" pitchFamily="2" charset="2"/>
            <a:buChar char="ü"/>
          </a:pPr>
          <a:r>
            <a:rPr lang="en-US" sz="2000" i="1" kern="1200" dirty="0">
              <a:solidFill>
                <a:srgbClr val="000000">
                  <a:hueOff val="0"/>
                  <a:satOff val="0"/>
                  <a:lumOff val="0"/>
                  <a:alphaOff val="0"/>
                </a:srgbClr>
              </a:solidFill>
              <a:latin typeface="Arial"/>
              <a:ea typeface="+mn-ea"/>
              <a:cs typeface="+mn-cs"/>
            </a:rPr>
            <a:t>The rest six drugs are given for another 2 or 4  months depending on smear status.</a:t>
          </a:r>
        </a:p>
      </dgm:t>
    </dgm:pt>
    <dgm:pt modelId="{D14C6B06-3E91-4E5D-8CB3-3C3715AF404C}" type="parTrans" cxnId="{1BEF6F11-9DD4-47F2-AE36-B738FD61185C}">
      <dgm:prSet/>
      <dgm:spPr/>
      <dgm:t>
        <a:bodyPr/>
        <a:lstStyle/>
        <a:p>
          <a:endParaRPr lang="en-US"/>
        </a:p>
      </dgm:t>
    </dgm:pt>
    <dgm:pt modelId="{5BEFD3FB-142C-4748-AE47-31B241EF692B}" type="sibTrans" cxnId="{1BEF6F11-9DD4-47F2-AE36-B738FD61185C}">
      <dgm:prSet/>
      <dgm:spPr/>
      <dgm:t>
        <a:bodyPr/>
        <a:lstStyle/>
        <a:p>
          <a:endParaRPr lang="en-US"/>
        </a:p>
      </dgm:t>
    </dgm:pt>
    <dgm:pt modelId="{18963D6A-A7B3-4CA0-AC54-8F44D1A5B335}">
      <dgm:prSet custT="1"/>
      <dgm:spPr/>
      <dgm:t>
        <a:bodyPr/>
        <a:lstStyle/>
        <a:p>
          <a:pPr>
            <a:lnSpc>
              <a:spcPct val="150000"/>
            </a:lnSpc>
            <a:buFont typeface="Wingdings" panose="05000000000000000000" pitchFamily="2" charset="2"/>
            <a:buChar char="ü"/>
          </a:pPr>
          <a:r>
            <a:rPr lang="en-US" sz="2000" i="1" kern="1200" dirty="0">
              <a:solidFill>
                <a:srgbClr val="000000">
                  <a:hueOff val="0"/>
                  <a:satOff val="0"/>
                  <a:lumOff val="0"/>
                  <a:alphaOff val="0"/>
                </a:srgbClr>
              </a:solidFill>
              <a:latin typeface="Arial"/>
              <a:ea typeface="+mn-ea"/>
              <a:cs typeface="+mn-cs"/>
            </a:rPr>
            <a:t>High-dose H can be dropped after initial phase depending on smear status.</a:t>
          </a:r>
        </a:p>
      </dgm:t>
    </dgm:pt>
    <dgm:pt modelId="{735607CB-F35E-467B-97B2-B6D142D9A9F8}" type="parTrans" cxnId="{E103487D-01E3-4367-AD58-D99DD95AF03D}">
      <dgm:prSet/>
      <dgm:spPr/>
      <dgm:t>
        <a:bodyPr/>
        <a:lstStyle/>
        <a:p>
          <a:endParaRPr lang="en-US"/>
        </a:p>
      </dgm:t>
    </dgm:pt>
    <dgm:pt modelId="{675D9BE0-880A-44FD-9F67-AC7DFF2F6F5D}" type="sibTrans" cxnId="{E103487D-01E3-4367-AD58-D99DD95AF03D}">
      <dgm:prSet/>
      <dgm:spPr/>
      <dgm:t>
        <a:bodyPr/>
        <a:lstStyle/>
        <a:p>
          <a:endParaRPr lang="en-US"/>
        </a:p>
      </dgm:t>
    </dgm:pt>
    <dgm:pt modelId="{3CB0F73B-48B0-4A45-8FE5-558F50FCAA43}" type="pres">
      <dgm:prSet presAssocID="{D9E0C895-C921-4467-88B2-2AD90E984A57}" presName="linear" presStyleCnt="0">
        <dgm:presLayoutVars>
          <dgm:animLvl val="lvl"/>
          <dgm:resizeHandles val="exact"/>
        </dgm:presLayoutVars>
      </dgm:prSet>
      <dgm:spPr/>
    </dgm:pt>
    <dgm:pt modelId="{B52D18CF-CFB9-4C67-9AA5-6B8F886C91DC}" type="pres">
      <dgm:prSet presAssocID="{C219B343-A830-4261-8AC9-C9E38395542D}" presName="parentText" presStyleLbl="node1" presStyleIdx="0" presStyleCnt="1">
        <dgm:presLayoutVars>
          <dgm:chMax val="0"/>
          <dgm:bulletEnabled val="1"/>
        </dgm:presLayoutVars>
      </dgm:prSet>
      <dgm:spPr/>
    </dgm:pt>
    <dgm:pt modelId="{8ACDC1C5-46DD-4901-9163-2A2D167EF0FB}" type="pres">
      <dgm:prSet presAssocID="{C219B343-A830-4261-8AC9-C9E38395542D}" presName="childText" presStyleLbl="revTx" presStyleIdx="0" presStyleCnt="1">
        <dgm:presLayoutVars>
          <dgm:bulletEnabled val="1"/>
        </dgm:presLayoutVars>
      </dgm:prSet>
      <dgm:spPr/>
    </dgm:pt>
  </dgm:ptLst>
  <dgm:cxnLst>
    <dgm:cxn modelId="{3C2C8108-133F-42E3-8472-CC011FEAF931}" type="presOf" srcId="{18963D6A-A7B3-4CA0-AC54-8F44D1A5B335}" destId="{8ACDC1C5-46DD-4901-9163-2A2D167EF0FB}" srcOrd="0" destOrd="3" presId="urn:microsoft.com/office/officeart/2005/8/layout/vList2"/>
    <dgm:cxn modelId="{1BEF6F11-9DD4-47F2-AE36-B738FD61185C}" srcId="{C219B343-A830-4261-8AC9-C9E38395542D}" destId="{271E2E56-08D0-4FE5-878E-2A8FA42D8C85}" srcOrd="2" destOrd="0" parTransId="{D14C6B06-3E91-4E5D-8CB3-3C3715AF404C}" sibTransId="{5BEFD3FB-142C-4748-AE47-31B241EF692B}"/>
    <dgm:cxn modelId="{3089982D-EE50-4815-A214-5C70ACA55073}" type="presOf" srcId="{F5B9BEB3-94CF-4CE8-91F0-2BE47FADE09F}" destId="{8ACDC1C5-46DD-4901-9163-2A2D167EF0FB}" srcOrd="0" destOrd="0" presId="urn:microsoft.com/office/officeart/2005/8/layout/vList2"/>
    <dgm:cxn modelId="{5DAAAB37-E3CE-422E-9DF9-CBC40606479E}" srcId="{C219B343-A830-4261-8AC9-C9E38395542D}" destId="{A11C8C26-4DD0-414F-B679-7CAD2F4FD607}" srcOrd="6" destOrd="0" parTransId="{0FCB6338-CAAE-405E-8390-2F6645CB0EA5}" sibTransId="{93EF314D-2680-4399-BB0A-396D4C6998C4}"/>
    <dgm:cxn modelId="{A410DF37-0308-4674-B2C8-5197CF7C87B3}" type="presOf" srcId="{C1802A8E-6483-45DC-9F22-936A521F7431}" destId="{8ACDC1C5-46DD-4901-9163-2A2D167EF0FB}" srcOrd="0" destOrd="1" presId="urn:microsoft.com/office/officeart/2005/8/layout/vList2"/>
    <dgm:cxn modelId="{8ACC4C41-3CD2-4558-A2B8-36DEAAD11E27}" type="presOf" srcId="{C219B343-A830-4261-8AC9-C9E38395542D}" destId="{B52D18CF-CFB9-4C67-9AA5-6B8F886C91DC}" srcOrd="0" destOrd="0" presId="urn:microsoft.com/office/officeart/2005/8/layout/vList2"/>
    <dgm:cxn modelId="{46F09941-1450-479C-BDF5-E536AC3A1DE3}" type="presOf" srcId="{3C71EFFB-A487-4E2C-A3DB-02AF30261F69}" destId="{8ACDC1C5-46DD-4901-9163-2A2D167EF0FB}" srcOrd="0" destOrd="5" presId="urn:microsoft.com/office/officeart/2005/8/layout/vList2"/>
    <dgm:cxn modelId="{2C75047D-FD69-4E1F-ADA8-E72515DB2C7E}" srcId="{C219B343-A830-4261-8AC9-C9E38395542D}" destId="{9C1B0A33-2F87-41F2-AA57-F4D4DB869CEC}" srcOrd="4" destOrd="0" parTransId="{92056C26-6384-4951-9F89-3C0A0D9906FD}" sibTransId="{18BAFE2D-6D2B-4AEB-9024-A8DD76710E53}"/>
    <dgm:cxn modelId="{E103487D-01E3-4367-AD58-D99DD95AF03D}" srcId="{C219B343-A830-4261-8AC9-C9E38395542D}" destId="{18963D6A-A7B3-4CA0-AC54-8F44D1A5B335}" srcOrd="3" destOrd="0" parTransId="{735607CB-F35E-467B-97B2-B6D142D9A9F8}" sibTransId="{675D9BE0-880A-44FD-9F67-AC7DFF2F6F5D}"/>
    <dgm:cxn modelId="{2ED16885-3EB5-4BA6-A20B-9986475CA053}" srcId="{C219B343-A830-4261-8AC9-C9E38395542D}" destId="{3C71EFFB-A487-4E2C-A3DB-02AF30261F69}" srcOrd="5" destOrd="0" parTransId="{82DE043C-D847-432C-B5A9-B73724D30FE7}" sibTransId="{DD89F7A9-39D2-4396-8431-0D2B07B13269}"/>
    <dgm:cxn modelId="{8410E4A3-FD2B-4760-B567-5A63CFB9FD79}" type="presOf" srcId="{271E2E56-08D0-4FE5-878E-2A8FA42D8C85}" destId="{8ACDC1C5-46DD-4901-9163-2A2D167EF0FB}" srcOrd="0" destOrd="2" presId="urn:microsoft.com/office/officeart/2005/8/layout/vList2"/>
    <dgm:cxn modelId="{96AAB8B5-4BD2-419E-8B93-85B9CFD3D38C}" type="presOf" srcId="{9C1B0A33-2F87-41F2-AA57-F4D4DB869CEC}" destId="{8ACDC1C5-46DD-4901-9163-2A2D167EF0FB}" srcOrd="0" destOrd="4" presId="urn:microsoft.com/office/officeart/2005/8/layout/vList2"/>
    <dgm:cxn modelId="{32B7DFBA-D210-4B53-A12A-98EC0F479B89}" srcId="{C219B343-A830-4261-8AC9-C9E38395542D}" destId="{F5B9BEB3-94CF-4CE8-91F0-2BE47FADE09F}" srcOrd="0" destOrd="0" parTransId="{38B8807B-9B58-421C-B57F-F9682AE84515}" sibTransId="{7CC7E90B-5314-405E-A241-C076A48A48C7}"/>
    <dgm:cxn modelId="{962E53C4-D306-4B37-804E-9C77753CF92D}" type="presOf" srcId="{D9E0C895-C921-4467-88B2-2AD90E984A57}" destId="{3CB0F73B-48B0-4A45-8FE5-558F50FCAA43}" srcOrd="0" destOrd="0" presId="urn:microsoft.com/office/officeart/2005/8/layout/vList2"/>
    <dgm:cxn modelId="{8EB691DD-41C9-4451-BFE1-D1CAB05197DF}" type="presOf" srcId="{A11C8C26-4DD0-414F-B679-7CAD2F4FD607}" destId="{8ACDC1C5-46DD-4901-9163-2A2D167EF0FB}" srcOrd="0" destOrd="6" presId="urn:microsoft.com/office/officeart/2005/8/layout/vList2"/>
    <dgm:cxn modelId="{0A7329F0-3A8F-40DA-8234-ACE255C4D90C}" srcId="{D9E0C895-C921-4467-88B2-2AD90E984A57}" destId="{C219B343-A830-4261-8AC9-C9E38395542D}" srcOrd="0" destOrd="0" parTransId="{39692C64-7DF0-40D6-8578-E8AB18F27B57}" sibTransId="{2DA7ABEA-319F-4F3F-8F09-E2AB15ED88FC}"/>
    <dgm:cxn modelId="{34D77FFA-CEF9-48F5-BC27-CB7893864901}" srcId="{C219B343-A830-4261-8AC9-C9E38395542D}" destId="{C1802A8E-6483-45DC-9F22-936A521F7431}" srcOrd="1" destOrd="0" parTransId="{6FC4D60E-44E9-44F9-BE97-901029658345}" sibTransId="{765C6E82-8198-47AD-8F37-8CBBECA92EAC}"/>
    <dgm:cxn modelId="{C500E4AD-455F-4604-B872-06636229A066}" type="presParOf" srcId="{3CB0F73B-48B0-4A45-8FE5-558F50FCAA43}" destId="{B52D18CF-CFB9-4C67-9AA5-6B8F886C91DC}" srcOrd="0" destOrd="0" presId="urn:microsoft.com/office/officeart/2005/8/layout/vList2"/>
    <dgm:cxn modelId="{70CA198C-C3BB-4434-BD00-962628D43137}" type="presParOf" srcId="{3CB0F73B-48B0-4A45-8FE5-558F50FCAA43}" destId="{8ACDC1C5-46DD-4901-9163-2A2D167EF0FB}"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9E0C895-C921-4467-88B2-2AD90E984A57}" type="doc">
      <dgm:prSet loTypeId="urn:microsoft.com/office/officeart/2005/8/layout/vList2" loCatId="list" qsTypeId="urn:microsoft.com/office/officeart/2005/8/quickstyle/simple4" qsCatId="simple" csTypeId="urn:microsoft.com/office/officeart/2005/8/colors/accent2_2" csCatId="accent2" phldr="1"/>
      <dgm:spPr/>
      <dgm:t>
        <a:bodyPr/>
        <a:lstStyle/>
        <a:p>
          <a:endParaRPr lang="en-US"/>
        </a:p>
      </dgm:t>
    </dgm:pt>
    <dgm:pt modelId="{767B76C3-AB42-4E02-BA2C-4B9E89F58B8A}">
      <dgm:prSet phldrT="[Text]" custT="1"/>
      <dgm:spPr>
        <a:solidFill>
          <a:srgbClr val="0070C0"/>
        </a:solidFill>
      </dgm:spPr>
      <dgm:t>
        <a:bodyPr/>
        <a:lstStyle/>
        <a:p>
          <a:r>
            <a:rPr lang="en-US" sz="2800" b="1" dirty="0"/>
            <a:t>Drug dosage and frequency </a:t>
          </a:r>
          <a:endParaRPr lang="en-US" sz="2800" dirty="0"/>
        </a:p>
      </dgm:t>
    </dgm:pt>
    <dgm:pt modelId="{3E6C42B4-BC9D-49A3-874A-96C22C79D847}" type="parTrans" cxnId="{79B51182-4DDF-49FF-96FB-A488D26D8208}">
      <dgm:prSet/>
      <dgm:spPr/>
      <dgm:t>
        <a:bodyPr/>
        <a:lstStyle/>
        <a:p>
          <a:endParaRPr lang="en-US"/>
        </a:p>
      </dgm:t>
    </dgm:pt>
    <dgm:pt modelId="{C8CFBA78-A3F7-495F-9304-DEE8E15ABB78}" type="sibTrans" cxnId="{79B51182-4DDF-49FF-96FB-A488D26D8208}">
      <dgm:prSet/>
      <dgm:spPr/>
      <dgm:t>
        <a:bodyPr/>
        <a:lstStyle/>
        <a:p>
          <a:endParaRPr lang="en-US"/>
        </a:p>
      </dgm:t>
    </dgm:pt>
    <dgm:pt modelId="{AEDB58A9-6B01-4D9A-9316-C4773702A842}">
      <dgm:prSet custT="1"/>
      <dgm:spPr/>
      <dgm:t>
        <a:bodyPr/>
        <a:lstStyle/>
        <a:p>
          <a:pPr>
            <a:buFont typeface="Wingdings" panose="05000000000000000000" pitchFamily="2" charset="2"/>
            <a:buNone/>
          </a:pPr>
          <a:endParaRPr lang="en-US" sz="2400" kern="1200" dirty="0"/>
        </a:p>
      </dgm:t>
    </dgm:pt>
    <dgm:pt modelId="{67F02CEC-2A71-4573-980E-2C07ECCF628A}" type="parTrans" cxnId="{14E81E04-C282-4E13-B9B8-6EC828AE47F7}">
      <dgm:prSet/>
      <dgm:spPr/>
      <dgm:t>
        <a:bodyPr/>
        <a:lstStyle/>
        <a:p>
          <a:endParaRPr lang="en-US"/>
        </a:p>
      </dgm:t>
    </dgm:pt>
    <dgm:pt modelId="{35BC4951-D2A8-4AF5-92CE-D09A35F7F467}" type="sibTrans" cxnId="{14E81E04-C282-4E13-B9B8-6EC828AE47F7}">
      <dgm:prSet/>
      <dgm:spPr/>
      <dgm:t>
        <a:bodyPr/>
        <a:lstStyle/>
        <a:p>
          <a:endParaRPr lang="en-US"/>
        </a:p>
      </dgm:t>
    </dgm:pt>
    <dgm:pt modelId="{B8E2F293-7A4A-44F3-94C6-3BD31419E267}">
      <dgm:prSet phldrT="[Text]" custT="1"/>
      <dgm:spPr>
        <a:solidFill>
          <a:srgbClr val="C9DDF3"/>
        </a:solidFill>
      </dgm:spPr>
      <dgm:t>
        <a:bodyPr/>
        <a:lstStyle/>
        <a:p>
          <a:r>
            <a:rPr lang="en-US" sz="2400" b="1" i="1" kern="1200" dirty="0" err="1">
              <a:solidFill>
                <a:schemeClr val="tx1"/>
              </a:solidFill>
              <a:latin typeface="+mn-lt"/>
              <a:ea typeface="+mn-ea"/>
              <a:cs typeface="+mn-cs"/>
            </a:rPr>
            <a:t>Bdq</a:t>
          </a:r>
          <a:r>
            <a:rPr lang="en-US" sz="2400" b="1" i="1" kern="1200" dirty="0">
              <a:solidFill>
                <a:schemeClr val="tx1"/>
              </a:solidFill>
              <a:latin typeface="+mn-lt"/>
              <a:ea typeface="+mn-ea"/>
              <a:cs typeface="+mn-cs"/>
            </a:rPr>
            <a:t>: higher loading dose first 2 weeks, then 3 times a week</a:t>
          </a:r>
          <a:r>
            <a:rPr lang="en-US" sz="2400" b="1" i="1" kern="1200" dirty="0">
              <a:solidFill>
                <a:srgbClr val="000099"/>
              </a:solidFill>
              <a:latin typeface="+mn-lt"/>
              <a:ea typeface="+mn-ea"/>
              <a:cs typeface="+mn-cs"/>
            </a:rPr>
            <a:t>.</a:t>
          </a:r>
          <a:endParaRPr lang="en-US" sz="2400" b="1" kern="1200" dirty="0">
            <a:solidFill>
              <a:srgbClr val="000099"/>
            </a:solidFill>
          </a:endParaRPr>
        </a:p>
      </dgm:t>
    </dgm:pt>
    <dgm:pt modelId="{1866170D-8066-44DC-A3C2-D806121526C7}" type="parTrans" cxnId="{06C775A7-F58F-4200-AE23-AD5B39B92CD2}">
      <dgm:prSet/>
      <dgm:spPr/>
      <dgm:t>
        <a:bodyPr/>
        <a:lstStyle/>
        <a:p>
          <a:endParaRPr lang="en-US"/>
        </a:p>
      </dgm:t>
    </dgm:pt>
    <dgm:pt modelId="{AF9D6945-D0D1-46A6-ABB9-7BE60C60946A}" type="sibTrans" cxnId="{06C775A7-F58F-4200-AE23-AD5B39B92CD2}">
      <dgm:prSet/>
      <dgm:spPr/>
      <dgm:t>
        <a:bodyPr/>
        <a:lstStyle/>
        <a:p>
          <a:endParaRPr lang="en-US"/>
        </a:p>
      </dgm:t>
    </dgm:pt>
    <dgm:pt modelId="{0FA6B9E0-40E5-4871-AA51-E14D3E8F48CF}">
      <dgm:prSet phldrT="[Text]" custT="1"/>
      <dgm:spPr/>
      <dgm:t>
        <a:bodyPr/>
        <a:lstStyle/>
        <a:p>
          <a:pPr>
            <a:buFont typeface="Wingdings" panose="05000000000000000000" pitchFamily="2" charset="2"/>
            <a:buChar char="ü"/>
          </a:pPr>
          <a:r>
            <a:rPr lang="en-US" sz="2400" i="1" kern="1200" dirty="0">
              <a:solidFill>
                <a:srgbClr val="FF0000"/>
              </a:solidFill>
              <a:latin typeface="+mn-lt"/>
              <a:ea typeface="+mn-ea"/>
              <a:cs typeface="+mn-cs"/>
            </a:rPr>
            <a:t>If </a:t>
          </a:r>
          <a:r>
            <a:rPr lang="en-US" sz="2400" i="1" kern="1200" dirty="0" err="1">
              <a:solidFill>
                <a:srgbClr val="FF0000"/>
              </a:solidFill>
              <a:latin typeface="+mn-lt"/>
              <a:ea typeface="+mn-ea"/>
              <a:cs typeface="+mn-cs"/>
            </a:rPr>
            <a:t>Bdq</a:t>
          </a:r>
          <a:r>
            <a:rPr lang="en-US" sz="2400" i="1" kern="1200" dirty="0">
              <a:solidFill>
                <a:srgbClr val="FF0000"/>
              </a:solidFill>
              <a:latin typeface="+mn-lt"/>
              <a:ea typeface="+mn-ea"/>
              <a:cs typeface="+mn-cs"/>
            </a:rPr>
            <a:t> interrupted &lt; 2 </a:t>
          </a:r>
          <a:r>
            <a:rPr lang="en-US" sz="2400" i="1" kern="1200" dirty="0" err="1">
              <a:solidFill>
                <a:srgbClr val="FF0000"/>
              </a:solidFill>
              <a:latin typeface="+mn-lt"/>
              <a:ea typeface="+mn-ea"/>
              <a:cs typeface="+mn-cs"/>
            </a:rPr>
            <a:t>wks</a:t>
          </a:r>
          <a:r>
            <a:rPr lang="en-US" sz="2400" i="1" kern="1200" dirty="0">
              <a:solidFill>
                <a:srgbClr val="FF0000"/>
              </a:solidFill>
              <a:latin typeface="+mn-lt"/>
              <a:ea typeface="+mn-ea"/>
              <a:cs typeface="+mn-cs"/>
            </a:rPr>
            <a:t>  </a:t>
          </a:r>
          <a:r>
            <a:rPr lang="en-US" sz="2400" i="1" kern="1200" dirty="0">
              <a:solidFill>
                <a:srgbClr val="000000">
                  <a:hueOff val="0"/>
                  <a:satOff val="0"/>
                  <a:lumOff val="0"/>
                  <a:alphaOff val="0"/>
                </a:srgbClr>
              </a:solidFill>
              <a:latin typeface="+mn-lt"/>
              <a:ea typeface="+mn-ea"/>
              <a:cs typeface="+mn-cs"/>
            </a:rPr>
            <a:t>in the maintenance phase  - </a:t>
          </a:r>
          <a:r>
            <a:rPr lang="en-US" sz="2400" b="1" i="1" kern="1200" dirty="0">
              <a:solidFill>
                <a:srgbClr val="000000">
                  <a:hueOff val="0"/>
                  <a:satOff val="0"/>
                  <a:lumOff val="0"/>
                  <a:alphaOff val="0"/>
                </a:srgbClr>
              </a:solidFill>
              <a:latin typeface="+mn-lt"/>
              <a:ea typeface="+mn-ea"/>
              <a:cs typeface="+mn-cs"/>
            </a:rPr>
            <a:t>no loading</a:t>
          </a:r>
          <a:endParaRPr lang="en-US" sz="2400" b="1" kern="1200" dirty="0"/>
        </a:p>
      </dgm:t>
    </dgm:pt>
    <dgm:pt modelId="{7874B446-1B92-48DD-B00D-07BA8141FC4E}" type="parTrans" cxnId="{13F58914-3EF2-45C3-A3EA-B043C2F8B2BF}">
      <dgm:prSet/>
      <dgm:spPr/>
      <dgm:t>
        <a:bodyPr/>
        <a:lstStyle/>
        <a:p>
          <a:endParaRPr lang="en-US"/>
        </a:p>
      </dgm:t>
    </dgm:pt>
    <dgm:pt modelId="{A2746D93-7851-4259-92C9-4436734A3749}" type="sibTrans" cxnId="{13F58914-3EF2-45C3-A3EA-B043C2F8B2BF}">
      <dgm:prSet/>
      <dgm:spPr/>
      <dgm:t>
        <a:bodyPr/>
        <a:lstStyle/>
        <a:p>
          <a:endParaRPr lang="en-US"/>
        </a:p>
      </dgm:t>
    </dgm:pt>
    <dgm:pt modelId="{2EEAE034-8E45-44A6-92D9-ECED2B0798CD}">
      <dgm:prSet phldrT="[Text]" custT="1"/>
      <dgm:spPr/>
      <dgm:t>
        <a:bodyPr/>
        <a:lstStyle/>
        <a:p>
          <a:pPr>
            <a:buFont typeface="Wingdings" panose="05000000000000000000" pitchFamily="2" charset="2"/>
            <a:buChar char="ü"/>
          </a:pPr>
          <a:r>
            <a:rPr lang="en-US" sz="2400" i="1" kern="1200" dirty="0">
              <a:solidFill>
                <a:srgbClr val="FF0000"/>
              </a:solidFill>
              <a:latin typeface="+mn-lt"/>
              <a:ea typeface="+mn-ea"/>
              <a:cs typeface="+mn-cs"/>
            </a:rPr>
            <a:t>If </a:t>
          </a:r>
          <a:r>
            <a:rPr lang="en-US" sz="2400" i="1" kern="1200" dirty="0" err="1">
              <a:solidFill>
                <a:srgbClr val="FF0000"/>
              </a:solidFill>
              <a:latin typeface="+mn-lt"/>
              <a:ea typeface="+mn-ea"/>
              <a:cs typeface="+mn-cs"/>
            </a:rPr>
            <a:t>Bdq</a:t>
          </a:r>
          <a:r>
            <a:rPr lang="en-US" sz="2400" i="1" kern="1200" dirty="0">
              <a:solidFill>
                <a:srgbClr val="FF0000"/>
              </a:solidFill>
              <a:latin typeface="+mn-lt"/>
              <a:ea typeface="+mn-ea"/>
              <a:cs typeface="+mn-cs"/>
            </a:rPr>
            <a:t> interrupted &gt; 2 </a:t>
          </a:r>
          <a:r>
            <a:rPr lang="en-US" sz="2400" i="1" kern="1200" dirty="0" err="1">
              <a:solidFill>
                <a:srgbClr val="FF0000"/>
              </a:solidFill>
              <a:latin typeface="+mn-lt"/>
              <a:ea typeface="+mn-ea"/>
              <a:cs typeface="+mn-cs"/>
            </a:rPr>
            <a:t>wks</a:t>
          </a:r>
          <a:r>
            <a:rPr lang="en-US" sz="2400" i="1" kern="1200" dirty="0">
              <a:solidFill>
                <a:srgbClr val="FF0000"/>
              </a:solidFill>
              <a:latin typeface="+mn-lt"/>
              <a:ea typeface="+mn-ea"/>
              <a:cs typeface="+mn-cs"/>
            </a:rPr>
            <a:t> (but &lt;8wks) </a:t>
          </a:r>
          <a:r>
            <a:rPr lang="en-US" sz="2400" i="1" kern="1200" dirty="0">
              <a:solidFill>
                <a:srgbClr val="000000">
                  <a:hueOff val="0"/>
                  <a:satOff val="0"/>
                  <a:lumOff val="0"/>
                  <a:alphaOff val="0"/>
                </a:srgbClr>
              </a:solidFill>
              <a:latin typeface="+mn-lt"/>
              <a:ea typeface="+mn-ea"/>
              <a:cs typeface="+mn-cs"/>
            </a:rPr>
            <a:t>in the maintenance phase- </a:t>
          </a:r>
          <a:r>
            <a:rPr lang="en-US" sz="2400" b="1" i="1" kern="1200" dirty="0">
              <a:solidFill>
                <a:srgbClr val="000000">
                  <a:hueOff val="0"/>
                  <a:satOff val="0"/>
                  <a:lumOff val="0"/>
                  <a:alphaOff val="0"/>
                </a:srgbClr>
              </a:solidFill>
              <a:latin typeface="+mn-lt"/>
              <a:ea typeface="+mn-ea"/>
              <a:cs typeface="+mn-cs"/>
            </a:rPr>
            <a:t>reloading at the higher dose for 7 days </a:t>
          </a:r>
          <a:r>
            <a:rPr lang="en-US" sz="2400" i="1" kern="1200" dirty="0">
              <a:solidFill>
                <a:srgbClr val="000000">
                  <a:hueOff val="0"/>
                  <a:satOff val="0"/>
                  <a:lumOff val="0"/>
                  <a:alphaOff val="0"/>
                </a:srgbClr>
              </a:solidFill>
              <a:latin typeface="+mn-lt"/>
              <a:ea typeface="+mn-ea"/>
              <a:cs typeface="+mn-cs"/>
            </a:rPr>
            <a:t>before resuming thrice-weekly schedule. </a:t>
          </a:r>
          <a:endParaRPr lang="en-US" sz="2400" kern="1200" dirty="0"/>
        </a:p>
      </dgm:t>
    </dgm:pt>
    <dgm:pt modelId="{37BBAF30-7BC8-4BFD-B102-8A9B1730654A}" type="parTrans" cxnId="{D4EC71BE-173B-4AA8-B4D7-137BD81843E6}">
      <dgm:prSet/>
      <dgm:spPr/>
      <dgm:t>
        <a:bodyPr/>
        <a:lstStyle/>
        <a:p>
          <a:endParaRPr lang="en-US"/>
        </a:p>
      </dgm:t>
    </dgm:pt>
    <dgm:pt modelId="{5C14DD0E-0971-4D3A-B5CD-CD429A4DABCD}" type="sibTrans" cxnId="{D4EC71BE-173B-4AA8-B4D7-137BD81843E6}">
      <dgm:prSet/>
      <dgm:spPr/>
      <dgm:t>
        <a:bodyPr/>
        <a:lstStyle/>
        <a:p>
          <a:endParaRPr lang="en-US"/>
        </a:p>
      </dgm:t>
    </dgm:pt>
    <dgm:pt modelId="{15D92751-D14A-4AED-98E7-7606CAAF6FEF}">
      <dgm:prSet phldrT="[Text]" custT="1"/>
      <dgm:spPr>
        <a:solidFill>
          <a:srgbClr val="C9DDF3"/>
        </a:solidFill>
        <a:ln>
          <a:solidFill>
            <a:schemeClr val="bg1"/>
          </a:solidFill>
        </a:ln>
      </dgm:spPr>
      <dgm:t>
        <a:bodyPr/>
        <a:lstStyle/>
        <a:p>
          <a:pPr>
            <a:buFont typeface="Arial" panose="020B0604020202020204" pitchFamily="34" charset="0"/>
            <a:buChar char="•"/>
          </a:pPr>
          <a:r>
            <a:rPr lang="en-US" sz="2400" b="1" kern="1200" dirty="0" err="1">
              <a:solidFill>
                <a:schemeClr val="tx1"/>
              </a:solidFill>
              <a:latin typeface="Arial"/>
              <a:ea typeface="+mn-ea"/>
              <a:cs typeface="+mn-cs"/>
            </a:rPr>
            <a:t>Lzd</a:t>
          </a:r>
          <a:r>
            <a:rPr lang="en-US" sz="2400" b="1" kern="1200" dirty="0">
              <a:solidFill>
                <a:schemeClr val="tx1"/>
              </a:solidFill>
              <a:latin typeface="Arial"/>
              <a:ea typeface="+mn-ea"/>
              <a:cs typeface="+mn-cs"/>
            </a:rPr>
            <a:t> is only given the first 2 months at 600 mg once a day  ( LZD variation)</a:t>
          </a:r>
          <a:endParaRPr lang="en-US" sz="2400" b="1" kern="1200" dirty="0">
            <a:solidFill>
              <a:schemeClr val="tx1"/>
            </a:solidFill>
          </a:endParaRPr>
        </a:p>
      </dgm:t>
    </dgm:pt>
    <dgm:pt modelId="{5874F7A4-A2C5-4CBB-A2B4-6DA612917F15}" type="parTrans" cxnId="{1C0AFAD6-6C4E-4B0C-8122-C053D8553FE2}">
      <dgm:prSet/>
      <dgm:spPr/>
      <dgm:t>
        <a:bodyPr/>
        <a:lstStyle/>
        <a:p>
          <a:endParaRPr lang="en-US"/>
        </a:p>
      </dgm:t>
    </dgm:pt>
    <dgm:pt modelId="{CC7FA4BA-3F72-4085-BA62-3CF5A27CD264}" type="sibTrans" cxnId="{1C0AFAD6-6C4E-4B0C-8122-C053D8553FE2}">
      <dgm:prSet/>
      <dgm:spPr/>
      <dgm:t>
        <a:bodyPr/>
        <a:lstStyle/>
        <a:p>
          <a:endParaRPr lang="en-US"/>
        </a:p>
      </dgm:t>
    </dgm:pt>
    <dgm:pt modelId="{219B641B-DF56-4FF2-8D8C-447A5DFFB1A2}">
      <dgm:prSet phldrT="[Text]" custT="1"/>
      <dgm:spPr/>
      <dgm:t>
        <a:bodyPr/>
        <a:lstStyle/>
        <a:p>
          <a:pPr>
            <a:buFont typeface="Wingdings" panose="05000000000000000000" pitchFamily="2" charset="2"/>
            <a:buChar char="ü"/>
          </a:pPr>
          <a:r>
            <a:rPr lang="en-US" sz="2400" i="1" kern="1200" dirty="0">
              <a:solidFill>
                <a:srgbClr val="000000">
                  <a:hueOff val="0"/>
                  <a:satOff val="0"/>
                  <a:lumOff val="0"/>
                  <a:alphaOff val="0"/>
                </a:srgbClr>
              </a:solidFill>
              <a:latin typeface="Arial"/>
              <a:ea typeface="+mn-ea"/>
              <a:cs typeface="+mn-cs"/>
            </a:rPr>
            <a:t> </a:t>
          </a:r>
          <a:r>
            <a:rPr lang="en-US" sz="2400" i="1" kern="1200" dirty="0">
              <a:solidFill>
                <a:srgbClr val="FF0000"/>
              </a:solidFill>
              <a:latin typeface="Arial"/>
              <a:ea typeface="+mn-ea"/>
              <a:cs typeface="+mn-cs"/>
            </a:rPr>
            <a:t>If </a:t>
          </a:r>
          <a:r>
            <a:rPr lang="en-US" sz="2400" i="1" kern="1200" dirty="0" err="1">
              <a:solidFill>
                <a:srgbClr val="FF0000"/>
              </a:solidFill>
              <a:latin typeface="Arial"/>
              <a:ea typeface="+mn-ea"/>
              <a:cs typeface="+mn-cs"/>
            </a:rPr>
            <a:t>Lzd</a:t>
          </a:r>
          <a:r>
            <a:rPr lang="en-US" sz="2400" i="1" kern="1200" dirty="0">
              <a:solidFill>
                <a:srgbClr val="FF0000"/>
              </a:solidFill>
              <a:latin typeface="Arial"/>
              <a:ea typeface="+mn-ea"/>
              <a:cs typeface="+mn-cs"/>
            </a:rPr>
            <a:t> doses occasionally missed </a:t>
          </a:r>
          <a:r>
            <a:rPr lang="en-US" sz="2400" i="1" kern="1200" dirty="0">
              <a:solidFill>
                <a:srgbClr val="000000">
                  <a:hueOff val="0"/>
                  <a:satOff val="0"/>
                  <a:lumOff val="0"/>
                  <a:alphaOff val="0"/>
                </a:srgbClr>
              </a:solidFill>
              <a:latin typeface="Arial"/>
              <a:ea typeface="+mn-ea"/>
              <a:cs typeface="+mn-cs"/>
            </a:rPr>
            <a:t>→ </a:t>
          </a:r>
          <a:r>
            <a:rPr lang="en-US" sz="2400" b="1" i="1" kern="1200" dirty="0">
              <a:solidFill>
                <a:srgbClr val="000000">
                  <a:hueOff val="0"/>
                  <a:satOff val="0"/>
                  <a:lumOff val="0"/>
                  <a:alphaOff val="0"/>
                </a:srgbClr>
              </a:solidFill>
              <a:latin typeface="Arial"/>
              <a:ea typeface="+mn-ea"/>
              <a:cs typeface="+mn-cs"/>
            </a:rPr>
            <a:t>add on </a:t>
          </a:r>
          <a:r>
            <a:rPr lang="en-US" sz="2400" i="1" kern="1200" dirty="0">
              <a:solidFill>
                <a:srgbClr val="000000">
                  <a:hueOff val="0"/>
                  <a:satOff val="0"/>
                  <a:lumOff val="0"/>
                  <a:alphaOff val="0"/>
                </a:srgbClr>
              </a:solidFill>
              <a:latin typeface="Arial"/>
              <a:ea typeface="+mn-ea"/>
              <a:cs typeface="+mn-cs"/>
            </a:rPr>
            <a:t>to the end of the 2-month period</a:t>
          </a:r>
        </a:p>
      </dgm:t>
    </dgm:pt>
    <dgm:pt modelId="{BBC101C8-E334-4FF1-825C-C9B539190076}" type="parTrans" cxnId="{CBBF5861-553B-4AE1-B42F-956175CB4982}">
      <dgm:prSet/>
      <dgm:spPr/>
      <dgm:t>
        <a:bodyPr/>
        <a:lstStyle/>
        <a:p>
          <a:endParaRPr lang="en-US"/>
        </a:p>
      </dgm:t>
    </dgm:pt>
    <dgm:pt modelId="{08C638F0-B51E-457E-9F75-3C041DC5CD27}" type="sibTrans" cxnId="{CBBF5861-553B-4AE1-B42F-956175CB4982}">
      <dgm:prSet/>
      <dgm:spPr/>
      <dgm:t>
        <a:bodyPr/>
        <a:lstStyle/>
        <a:p>
          <a:endParaRPr lang="en-US"/>
        </a:p>
      </dgm:t>
    </dgm:pt>
    <dgm:pt modelId="{7AF431A6-FBE5-4C32-A5AC-01C34A2306C7}">
      <dgm:prSet custT="1"/>
      <dgm:spPr/>
      <dgm:t>
        <a:bodyPr/>
        <a:lstStyle/>
        <a:p>
          <a:pPr>
            <a:buFont typeface="Wingdings" panose="05000000000000000000" pitchFamily="2" charset="2"/>
            <a:buChar char="ü"/>
          </a:pPr>
          <a:r>
            <a:rPr lang="en-US" sz="2400" i="1" kern="1200" dirty="0">
              <a:solidFill>
                <a:srgbClr val="000000">
                  <a:hueOff val="0"/>
                  <a:satOff val="0"/>
                  <a:lumOff val="0"/>
                  <a:alphaOff val="0"/>
                </a:srgbClr>
              </a:solidFill>
              <a:latin typeface="Arial"/>
              <a:ea typeface="+mn-ea"/>
              <a:cs typeface="+mn-cs"/>
            </a:rPr>
            <a:t> </a:t>
          </a:r>
          <a:r>
            <a:rPr lang="en-US" sz="2400" i="1" kern="1200" dirty="0">
              <a:solidFill>
                <a:srgbClr val="FF0000"/>
              </a:solidFill>
              <a:latin typeface="Arial"/>
              <a:ea typeface="+mn-ea"/>
              <a:cs typeface="+mn-cs"/>
            </a:rPr>
            <a:t>If </a:t>
          </a:r>
          <a:r>
            <a:rPr lang="en-US" sz="2400" i="1" kern="1200" dirty="0" err="1">
              <a:solidFill>
                <a:srgbClr val="FF0000"/>
              </a:solidFill>
              <a:latin typeface="Arial"/>
              <a:ea typeface="+mn-ea"/>
              <a:cs typeface="+mn-cs"/>
            </a:rPr>
            <a:t>Lzd</a:t>
          </a:r>
          <a:r>
            <a:rPr lang="en-US" sz="2400" i="1" kern="1200" dirty="0">
              <a:solidFill>
                <a:srgbClr val="FF0000"/>
              </a:solidFill>
              <a:latin typeface="Arial"/>
              <a:ea typeface="+mn-ea"/>
              <a:cs typeface="+mn-cs"/>
            </a:rPr>
            <a:t> full dose is not tolerated  first 2 month</a:t>
          </a:r>
          <a:r>
            <a:rPr lang="en-US" sz="2400" i="1" kern="1200" dirty="0">
              <a:solidFill>
                <a:srgbClr val="000000">
                  <a:hueOff val="0"/>
                  <a:satOff val="0"/>
                  <a:lumOff val="0"/>
                  <a:alphaOff val="0"/>
                </a:srgbClr>
              </a:solidFill>
              <a:latin typeface="Arial"/>
              <a:ea typeface="+mn-ea"/>
              <a:cs typeface="+mn-cs"/>
            </a:rPr>
            <a:t>→  </a:t>
          </a:r>
          <a:r>
            <a:rPr lang="en-US" sz="2400" b="1" i="1" kern="1200" dirty="0">
              <a:solidFill>
                <a:srgbClr val="000000">
                  <a:hueOff val="0"/>
                  <a:satOff val="0"/>
                  <a:lumOff val="0"/>
                  <a:alphaOff val="0"/>
                </a:srgbClr>
              </a:solidFill>
              <a:latin typeface="Arial"/>
              <a:ea typeface="+mn-ea"/>
              <a:cs typeface="+mn-cs"/>
            </a:rPr>
            <a:t>switch to </a:t>
          </a:r>
          <a:r>
            <a:rPr lang="en-US" sz="2400" i="1" kern="1200" dirty="0">
              <a:solidFill>
                <a:srgbClr val="000000">
                  <a:hueOff val="0"/>
                  <a:satOff val="0"/>
                  <a:lumOff val="0"/>
                  <a:alphaOff val="0"/>
                </a:srgbClr>
              </a:solidFill>
              <a:latin typeface="Arial"/>
              <a:ea typeface="+mn-ea"/>
              <a:cs typeface="+mn-cs"/>
            </a:rPr>
            <a:t>a new regimen </a:t>
          </a:r>
        </a:p>
      </dgm:t>
    </dgm:pt>
    <dgm:pt modelId="{39308EAB-8C07-4396-BEE9-9F6F5F248E48}" type="parTrans" cxnId="{118D00BA-D0CA-4CC1-8D14-02A9F6B4B359}">
      <dgm:prSet/>
      <dgm:spPr/>
      <dgm:t>
        <a:bodyPr/>
        <a:lstStyle/>
        <a:p>
          <a:endParaRPr lang="en-US"/>
        </a:p>
      </dgm:t>
    </dgm:pt>
    <dgm:pt modelId="{80610587-6CF4-485E-A013-CFE8BAF4543D}" type="sibTrans" cxnId="{118D00BA-D0CA-4CC1-8D14-02A9F6B4B359}">
      <dgm:prSet/>
      <dgm:spPr/>
      <dgm:t>
        <a:bodyPr/>
        <a:lstStyle/>
        <a:p>
          <a:endParaRPr lang="en-US"/>
        </a:p>
      </dgm:t>
    </dgm:pt>
    <dgm:pt modelId="{3CB0F73B-48B0-4A45-8FE5-558F50FCAA43}" type="pres">
      <dgm:prSet presAssocID="{D9E0C895-C921-4467-88B2-2AD90E984A57}" presName="linear" presStyleCnt="0">
        <dgm:presLayoutVars>
          <dgm:animLvl val="lvl"/>
          <dgm:resizeHandles val="exact"/>
        </dgm:presLayoutVars>
      </dgm:prSet>
      <dgm:spPr/>
    </dgm:pt>
    <dgm:pt modelId="{90873F05-8E60-4B5B-A199-3979D03600E0}" type="pres">
      <dgm:prSet presAssocID="{767B76C3-AB42-4E02-BA2C-4B9E89F58B8A}" presName="parentText" presStyleLbl="node1" presStyleIdx="0" presStyleCnt="3" custScaleX="98137" custScaleY="124441" custLinFactNeighborY="16982">
        <dgm:presLayoutVars>
          <dgm:chMax val="0"/>
          <dgm:bulletEnabled val="1"/>
        </dgm:presLayoutVars>
      </dgm:prSet>
      <dgm:spPr/>
    </dgm:pt>
    <dgm:pt modelId="{0AE4DAF8-0384-4E67-9FCE-48B7B20EE1CC}" type="pres">
      <dgm:prSet presAssocID="{C8CFBA78-A3F7-495F-9304-DEE8E15ABB78}" presName="spacer" presStyleCnt="0"/>
      <dgm:spPr/>
    </dgm:pt>
    <dgm:pt modelId="{DA1C6651-1EBC-4360-83D9-C30742434F8E}" type="pres">
      <dgm:prSet presAssocID="{B8E2F293-7A4A-44F3-94C6-3BD31419E267}" presName="parentText" presStyleLbl="node1" presStyleIdx="1" presStyleCnt="3" custScaleX="94470" custScaleY="100531">
        <dgm:presLayoutVars>
          <dgm:chMax val="0"/>
          <dgm:bulletEnabled val="1"/>
        </dgm:presLayoutVars>
      </dgm:prSet>
      <dgm:spPr/>
    </dgm:pt>
    <dgm:pt modelId="{AC3EC06B-35A1-4332-BD00-D0B6D44CB465}" type="pres">
      <dgm:prSet presAssocID="{B8E2F293-7A4A-44F3-94C6-3BD31419E267}" presName="childText" presStyleLbl="revTx" presStyleIdx="0" presStyleCnt="2">
        <dgm:presLayoutVars>
          <dgm:bulletEnabled val="1"/>
        </dgm:presLayoutVars>
      </dgm:prSet>
      <dgm:spPr/>
    </dgm:pt>
    <dgm:pt modelId="{DBA275F3-9C7F-43D8-B0FF-2145C2D90CC0}" type="pres">
      <dgm:prSet presAssocID="{15D92751-D14A-4AED-98E7-7606CAAF6FEF}" presName="parentText" presStyleLbl="node1" presStyleIdx="2" presStyleCnt="3" custScaleX="94470" custScaleY="90261">
        <dgm:presLayoutVars>
          <dgm:chMax val="0"/>
          <dgm:bulletEnabled val="1"/>
        </dgm:presLayoutVars>
      </dgm:prSet>
      <dgm:spPr/>
    </dgm:pt>
    <dgm:pt modelId="{66CC8587-69F7-49AB-991E-B48FF3367F2E}" type="pres">
      <dgm:prSet presAssocID="{15D92751-D14A-4AED-98E7-7606CAAF6FEF}" presName="childText" presStyleLbl="revTx" presStyleIdx="1" presStyleCnt="2">
        <dgm:presLayoutVars>
          <dgm:bulletEnabled val="1"/>
        </dgm:presLayoutVars>
      </dgm:prSet>
      <dgm:spPr/>
    </dgm:pt>
  </dgm:ptLst>
  <dgm:cxnLst>
    <dgm:cxn modelId="{ECBF6101-C703-44EB-A886-8C478D81399D}" type="presOf" srcId="{219B641B-DF56-4FF2-8D8C-447A5DFFB1A2}" destId="{66CC8587-69F7-49AB-991E-B48FF3367F2E}" srcOrd="0" destOrd="0" presId="urn:microsoft.com/office/officeart/2005/8/layout/vList2"/>
    <dgm:cxn modelId="{14E81E04-C282-4E13-B9B8-6EC828AE47F7}" srcId="{15D92751-D14A-4AED-98E7-7606CAAF6FEF}" destId="{AEDB58A9-6B01-4D9A-9316-C4773702A842}" srcOrd="2" destOrd="0" parTransId="{67F02CEC-2A71-4573-980E-2C07ECCF628A}" sibTransId="{35BC4951-D2A8-4AF5-92CE-D09A35F7F467}"/>
    <dgm:cxn modelId="{13F58914-3EF2-45C3-A3EA-B043C2F8B2BF}" srcId="{B8E2F293-7A4A-44F3-94C6-3BD31419E267}" destId="{0FA6B9E0-40E5-4871-AA51-E14D3E8F48CF}" srcOrd="0" destOrd="0" parTransId="{7874B446-1B92-48DD-B00D-07BA8141FC4E}" sibTransId="{A2746D93-7851-4259-92C9-4436734A3749}"/>
    <dgm:cxn modelId="{8676EA26-773F-4821-99ED-CB1FF9C538AF}" type="presOf" srcId="{B8E2F293-7A4A-44F3-94C6-3BD31419E267}" destId="{DA1C6651-1EBC-4360-83D9-C30742434F8E}" srcOrd="0" destOrd="0" presId="urn:microsoft.com/office/officeart/2005/8/layout/vList2"/>
    <dgm:cxn modelId="{CBBF5861-553B-4AE1-B42F-956175CB4982}" srcId="{15D92751-D14A-4AED-98E7-7606CAAF6FEF}" destId="{219B641B-DF56-4FF2-8D8C-447A5DFFB1A2}" srcOrd="0" destOrd="0" parTransId="{BBC101C8-E334-4FF1-825C-C9B539190076}" sibTransId="{08C638F0-B51E-457E-9F75-3C041DC5CD27}"/>
    <dgm:cxn modelId="{84539F42-0CEC-41CC-A07D-0A34D7783047}" type="presOf" srcId="{767B76C3-AB42-4E02-BA2C-4B9E89F58B8A}" destId="{90873F05-8E60-4B5B-A199-3979D03600E0}" srcOrd="0" destOrd="0" presId="urn:microsoft.com/office/officeart/2005/8/layout/vList2"/>
    <dgm:cxn modelId="{79B51182-4DDF-49FF-96FB-A488D26D8208}" srcId="{D9E0C895-C921-4467-88B2-2AD90E984A57}" destId="{767B76C3-AB42-4E02-BA2C-4B9E89F58B8A}" srcOrd="0" destOrd="0" parTransId="{3E6C42B4-BC9D-49A3-874A-96C22C79D847}" sibTransId="{C8CFBA78-A3F7-495F-9304-DEE8E15ABB78}"/>
    <dgm:cxn modelId="{9778958B-4B74-4615-9F25-0C3B02A1CA9F}" type="presOf" srcId="{0FA6B9E0-40E5-4871-AA51-E14D3E8F48CF}" destId="{AC3EC06B-35A1-4332-BD00-D0B6D44CB465}" srcOrd="0" destOrd="0" presId="urn:microsoft.com/office/officeart/2005/8/layout/vList2"/>
    <dgm:cxn modelId="{1E7A7E96-5AD1-49BE-B36D-AD8E4684CA3F}" type="presOf" srcId="{15D92751-D14A-4AED-98E7-7606CAAF6FEF}" destId="{DBA275F3-9C7F-43D8-B0FF-2145C2D90CC0}" srcOrd="0" destOrd="0" presId="urn:microsoft.com/office/officeart/2005/8/layout/vList2"/>
    <dgm:cxn modelId="{887999A3-9422-420B-B758-3DC13B4D0BEE}" type="presOf" srcId="{2EEAE034-8E45-44A6-92D9-ECED2B0798CD}" destId="{AC3EC06B-35A1-4332-BD00-D0B6D44CB465}" srcOrd="0" destOrd="1" presId="urn:microsoft.com/office/officeart/2005/8/layout/vList2"/>
    <dgm:cxn modelId="{06C775A7-F58F-4200-AE23-AD5B39B92CD2}" srcId="{D9E0C895-C921-4467-88B2-2AD90E984A57}" destId="{B8E2F293-7A4A-44F3-94C6-3BD31419E267}" srcOrd="1" destOrd="0" parTransId="{1866170D-8066-44DC-A3C2-D806121526C7}" sibTransId="{AF9D6945-D0D1-46A6-ABB9-7BE60C60946A}"/>
    <dgm:cxn modelId="{62C250B4-42C9-4D01-81E5-65F1D53FCC89}" type="presOf" srcId="{7AF431A6-FBE5-4C32-A5AC-01C34A2306C7}" destId="{66CC8587-69F7-49AB-991E-B48FF3367F2E}" srcOrd="0" destOrd="1" presId="urn:microsoft.com/office/officeart/2005/8/layout/vList2"/>
    <dgm:cxn modelId="{118D00BA-D0CA-4CC1-8D14-02A9F6B4B359}" srcId="{15D92751-D14A-4AED-98E7-7606CAAF6FEF}" destId="{7AF431A6-FBE5-4C32-A5AC-01C34A2306C7}" srcOrd="1" destOrd="0" parTransId="{39308EAB-8C07-4396-BEE9-9F6F5F248E48}" sibTransId="{80610587-6CF4-485E-A013-CFE8BAF4543D}"/>
    <dgm:cxn modelId="{D4EC71BE-173B-4AA8-B4D7-137BD81843E6}" srcId="{B8E2F293-7A4A-44F3-94C6-3BD31419E267}" destId="{2EEAE034-8E45-44A6-92D9-ECED2B0798CD}" srcOrd="1" destOrd="0" parTransId="{37BBAF30-7BC8-4BFD-B102-8A9B1730654A}" sibTransId="{5C14DD0E-0971-4D3A-B5CD-CD429A4DABCD}"/>
    <dgm:cxn modelId="{962E53C4-D306-4B37-804E-9C77753CF92D}" type="presOf" srcId="{D9E0C895-C921-4467-88B2-2AD90E984A57}" destId="{3CB0F73B-48B0-4A45-8FE5-558F50FCAA43}" srcOrd="0" destOrd="0" presId="urn:microsoft.com/office/officeart/2005/8/layout/vList2"/>
    <dgm:cxn modelId="{19F31ECF-18D4-443A-94FD-48767F517EE8}" type="presOf" srcId="{AEDB58A9-6B01-4D9A-9316-C4773702A842}" destId="{66CC8587-69F7-49AB-991E-B48FF3367F2E}" srcOrd="0" destOrd="2" presId="urn:microsoft.com/office/officeart/2005/8/layout/vList2"/>
    <dgm:cxn modelId="{1C0AFAD6-6C4E-4B0C-8122-C053D8553FE2}" srcId="{D9E0C895-C921-4467-88B2-2AD90E984A57}" destId="{15D92751-D14A-4AED-98E7-7606CAAF6FEF}" srcOrd="2" destOrd="0" parTransId="{5874F7A4-A2C5-4CBB-A2B4-6DA612917F15}" sibTransId="{CC7FA4BA-3F72-4085-BA62-3CF5A27CD264}"/>
    <dgm:cxn modelId="{3F4646DE-A72E-446E-A55F-84F2B45B2396}" type="presParOf" srcId="{3CB0F73B-48B0-4A45-8FE5-558F50FCAA43}" destId="{90873F05-8E60-4B5B-A199-3979D03600E0}" srcOrd="0" destOrd="0" presId="urn:microsoft.com/office/officeart/2005/8/layout/vList2"/>
    <dgm:cxn modelId="{4959BC93-1E43-46F9-8D22-B2E418BABFA2}" type="presParOf" srcId="{3CB0F73B-48B0-4A45-8FE5-558F50FCAA43}" destId="{0AE4DAF8-0384-4E67-9FCE-48B7B20EE1CC}" srcOrd="1" destOrd="0" presId="urn:microsoft.com/office/officeart/2005/8/layout/vList2"/>
    <dgm:cxn modelId="{01FC6794-04F5-46BF-920F-6FB7B8E79E54}" type="presParOf" srcId="{3CB0F73B-48B0-4A45-8FE5-558F50FCAA43}" destId="{DA1C6651-1EBC-4360-83D9-C30742434F8E}" srcOrd="2" destOrd="0" presId="urn:microsoft.com/office/officeart/2005/8/layout/vList2"/>
    <dgm:cxn modelId="{E1424C43-648D-4176-95A9-CE18D92209D2}" type="presParOf" srcId="{3CB0F73B-48B0-4A45-8FE5-558F50FCAA43}" destId="{AC3EC06B-35A1-4332-BD00-D0B6D44CB465}" srcOrd="3" destOrd="0" presId="urn:microsoft.com/office/officeart/2005/8/layout/vList2"/>
    <dgm:cxn modelId="{F9F939FA-A771-4965-B0F1-497E93709F80}" type="presParOf" srcId="{3CB0F73B-48B0-4A45-8FE5-558F50FCAA43}" destId="{DBA275F3-9C7F-43D8-B0FF-2145C2D90CC0}" srcOrd="4" destOrd="0" presId="urn:microsoft.com/office/officeart/2005/8/layout/vList2"/>
    <dgm:cxn modelId="{2139D931-247A-4964-9AE5-F17D9DF39365}" type="presParOf" srcId="{3CB0F73B-48B0-4A45-8FE5-558F50FCAA43}" destId="{66CC8587-69F7-49AB-991E-B48FF3367F2E}"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4482FC-D401-4756-B3FD-5479BFC596B2}">
      <dsp:nvSpPr>
        <dsp:cNvPr id="0" name=""/>
        <dsp:cNvSpPr/>
      </dsp:nvSpPr>
      <dsp:spPr>
        <a:xfrm>
          <a:off x="72382" y="856091"/>
          <a:ext cx="2740924" cy="1644554"/>
        </a:xfrm>
        <a:prstGeom prst="rect">
          <a:avLst/>
        </a:prstGeom>
        <a:solidFill>
          <a:schemeClr val="accent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3.15:</a:t>
          </a:r>
        </a:p>
        <a:p>
          <a:pPr marL="0" lvl="0" indent="0" algn="ctr" defTabSz="488950">
            <a:lnSpc>
              <a:spcPct val="90000"/>
            </a:lnSpc>
            <a:spcBef>
              <a:spcPct val="0"/>
            </a:spcBef>
            <a:spcAft>
              <a:spcPct val="35000"/>
            </a:spcAft>
            <a:buNone/>
          </a:pPr>
          <a:r>
            <a:rPr lang="en-US" sz="1100" kern="1200" dirty="0"/>
            <a:t>In MDR/RR-TB patients on longer regimens, a total treatment duration of 18–20 months is suggested for most patients; the duration may be modified according to the patient’s response to therapy. </a:t>
          </a:r>
        </a:p>
        <a:p>
          <a:pPr marL="0" lvl="0" indent="0" algn="ctr" defTabSz="488950">
            <a:lnSpc>
              <a:spcPct val="90000"/>
            </a:lnSpc>
            <a:spcBef>
              <a:spcPct val="0"/>
            </a:spcBef>
            <a:spcAft>
              <a:spcPct val="35000"/>
            </a:spcAft>
            <a:buNone/>
          </a:pPr>
          <a:r>
            <a:rPr lang="en-US" sz="1000" i="1" kern="1200" dirty="0"/>
            <a:t>(Conditional recommendation, very low certainty of evidence</a:t>
          </a:r>
        </a:p>
      </dsp:txBody>
      <dsp:txXfrm>
        <a:off x="72382" y="856091"/>
        <a:ext cx="2740924" cy="1644554"/>
      </dsp:txXfrm>
    </dsp:sp>
    <dsp:sp modelId="{02529F7A-7D12-4EC8-ABD6-78435811C453}">
      <dsp:nvSpPr>
        <dsp:cNvPr id="0" name=""/>
        <dsp:cNvSpPr/>
      </dsp:nvSpPr>
      <dsp:spPr>
        <a:xfrm>
          <a:off x="3087399" y="856091"/>
          <a:ext cx="2740924" cy="1644554"/>
        </a:xfrm>
        <a:prstGeom prst="rect">
          <a:avLst/>
        </a:prstGeom>
        <a:solidFill>
          <a:schemeClr val="accent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3.16:</a:t>
          </a:r>
        </a:p>
        <a:p>
          <a:pPr marL="0" lvl="0" indent="0" algn="ctr" defTabSz="488950">
            <a:lnSpc>
              <a:spcPct val="90000"/>
            </a:lnSpc>
            <a:spcBef>
              <a:spcPct val="0"/>
            </a:spcBef>
            <a:spcAft>
              <a:spcPct val="35000"/>
            </a:spcAft>
            <a:buNone/>
          </a:pPr>
          <a:r>
            <a:rPr lang="en-US" sz="1100" kern="1200" dirty="0"/>
            <a:t>In MDR/RR-TB patients on longer regimens, a treatment duration of 15–17 months after culture conversion is suggested for most patients; the duration may be modified according to the patient’s response to therapy. </a:t>
          </a:r>
        </a:p>
        <a:p>
          <a:pPr marL="0" lvl="0" indent="0" algn="ctr" defTabSz="488950">
            <a:lnSpc>
              <a:spcPct val="90000"/>
            </a:lnSpc>
            <a:spcBef>
              <a:spcPct val="0"/>
            </a:spcBef>
            <a:spcAft>
              <a:spcPct val="35000"/>
            </a:spcAft>
            <a:buNone/>
          </a:pPr>
          <a:r>
            <a:rPr lang="en-US" sz="1000" i="1" kern="1200" dirty="0"/>
            <a:t>(Conditional recommendation, very low certainty of evidence)</a:t>
          </a:r>
        </a:p>
      </dsp:txBody>
      <dsp:txXfrm>
        <a:off x="3087399" y="856091"/>
        <a:ext cx="2740924" cy="1644554"/>
      </dsp:txXfrm>
    </dsp:sp>
    <dsp:sp modelId="{2E2B08EF-EC2A-4274-AD30-A5029D0E7C47}">
      <dsp:nvSpPr>
        <dsp:cNvPr id="0" name=""/>
        <dsp:cNvSpPr/>
      </dsp:nvSpPr>
      <dsp:spPr>
        <a:xfrm>
          <a:off x="6102416" y="856091"/>
          <a:ext cx="2740924" cy="1644554"/>
        </a:xfrm>
        <a:prstGeom prst="rect">
          <a:avLst/>
        </a:prstGeom>
        <a:solidFill>
          <a:schemeClr val="accent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3.17:</a:t>
          </a:r>
        </a:p>
        <a:p>
          <a:pPr marL="0" lvl="0" indent="0" algn="ctr" defTabSz="488950">
            <a:lnSpc>
              <a:spcPct val="90000"/>
            </a:lnSpc>
            <a:spcBef>
              <a:spcPct val="0"/>
            </a:spcBef>
            <a:spcAft>
              <a:spcPct val="35000"/>
            </a:spcAft>
            <a:buNone/>
          </a:pPr>
          <a:r>
            <a:rPr lang="en-US" sz="1100" kern="1200" dirty="0"/>
            <a:t>In MDR/RR-TB patients on longer regimens containing amikacin or streptomycin, an intensive phase of 6–7 months is suggested for most patients; the duration may be modified according to the patient’s response to therapy. </a:t>
          </a:r>
        </a:p>
        <a:p>
          <a:pPr marL="0" lvl="0" indent="0" algn="ctr" defTabSz="488950">
            <a:lnSpc>
              <a:spcPct val="90000"/>
            </a:lnSpc>
            <a:spcBef>
              <a:spcPct val="0"/>
            </a:spcBef>
            <a:spcAft>
              <a:spcPct val="35000"/>
            </a:spcAft>
            <a:buNone/>
          </a:pPr>
          <a:r>
            <a:rPr lang="en-US" sz="1000" i="1" kern="1200" dirty="0"/>
            <a:t>(Conditional recommendation, very low certainty of evidence)</a:t>
          </a:r>
          <a:endParaRPr lang="en-US" sz="1000" i="1" kern="1200" dirty="0">
            <a:solidFill>
              <a:schemeClr val="tx2"/>
            </a:solidFill>
          </a:endParaRPr>
        </a:p>
      </dsp:txBody>
      <dsp:txXfrm>
        <a:off x="6102416" y="856091"/>
        <a:ext cx="2740924" cy="1644554"/>
      </dsp:txXfrm>
    </dsp:sp>
    <dsp:sp modelId="{268DA87C-AB28-490E-AE66-274AC2D05EC4}">
      <dsp:nvSpPr>
        <dsp:cNvPr id="0" name=""/>
        <dsp:cNvSpPr/>
      </dsp:nvSpPr>
      <dsp:spPr>
        <a:xfrm>
          <a:off x="9117433" y="856091"/>
          <a:ext cx="2740924" cy="1644554"/>
        </a:xfrm>
        <a:prstGeom prst="rect">
          <a:avLst/>
        </a:prstGeom>
        <a:solidFill>
          <a:srgbClr val="0070C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4.1: </a:t>
          </a:r>
        </a:p>
        <a:p>
          <a:pPr marL="0" lvl="0" indent="0" algn="ctr" defTabSz="488950">
            <a:lnSpc>
              <a:spcPct val="90000"/>
            </a:lnSpc>
            <a:spcBef>
              <a:spcPct val="0"/>
            </a:spcBef>
            <a:spcAft>
              <a:spcPct val="35000"/>
            </a:spcAft>
            <a:buNone/>
          </a:pPr>
          <a:r>
            <a:rPr lang="en-US" sz="1100" kern="1200" dirty="0"/>
            <a:t>In patients with confirmed rifampicin-susceptible, isoniazid-resistant tuberculosis , treatment with rifampicin, ethambutol, pyrazinamide and levofloxacin is recommended for a duration of 6 months. </a:t>
          </a:r>
        </a:p>
        <a:p>
          <a:pPr marL="0" lvl="0" indent="0" algn="ctr" defTabSz="488950">
            <a:lnSpc>
              <a:spcPct val="90000"/>
            </a:lnSpc>
            <a:spcBef>
              <a:spcPct val="0"/>
            </a:spcBef>
            <a:spcAft>
              <a:spcPct val="35000"/>
            </a:spcAft>
            <a:buNone/>
          </a:pPr>
          <a:r>
            <a:rPr lang="en-US" sz="1000" i="1" kern="1200" dirty="0"/>
            <a:t>(Conditional recommendation, very low certainty in the estimates of evidence)</a:t>
          </a:r>
        </a:p>
      </dsp:txBody>
      <dsp:txXfrm>
        <a:off x="9117433" y="856091"/>
        <a:ext cx="2740924" cy="1644554"/>
      </dsp:txXfrm>
    </dsp:sp>
    <dsp:sp modelId="{900CF18C-36C4-44A8-A33B-01E840181832}">
      <dsp:nvSpPr>
        <dsp:cNvPr id="0" name=""/>
        <dsp:cNvSpPr/>
      </dsp:nvSpPr>
      <dsp:spPr>
        <a:xfrm>
          <a:off x="446" y="2774738"/>
          <a:ext cx="2740924" cy="1644554"/>
        </a:xfrm>
        <a:prstGeom prst="rect">
          <a:avLst/>
        </a:prstGeom>
        <a:solidFill>
          <a:srgbClr val="0070C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4.2:</a:t>
          </a:r>
        </a:p>
        <a:p>
          <a:pPr marL="0" lvl="0" indent="0" algn="ctr" defTabSz="488950">
            <a:lnSpc>
              <a:spcPct val="90000"/>
            </a:lnSpc>
            <a:spcBef>
              <a:spcPct val="0"/>
            </a:spcBef>
            <a:spcAft>
              <a:spcPct val="35000"/>
            </a:spcAft>
            <a:buNone/>
          </a:pPr>
          <a:r>
            <a:rPr lang="en-US" sz="1100" kern="1200" dirty="0"/>
            <a:t>In patients with confirmed rifampicin-susceptible, isoniazid-resistant tuberculosis, it is not recommended to add streptomycin or other injectable agents to the treatment regimen.</a:t>
          </a:r>
        </a:p>
        <a:p>
          <a:pPr marL="0" lvl="0" indent="0" algn="ctr" defTabSz="488950">
            <a:lnSpc>
              <a:spcPct val="90000"/>
            </a:lnSpc>
            <a:spcBef>
              <a:spcPct val="0"/>
            </a:spcBef>
            <a:spcAft>
              <a:spcPct val="35000"/>
            </a:spcAft>
            <a:buNone/>
          </a:pPr>
          <a:r>
            <a:rPr lang="en-US" sz="1100" kern="1200" dirty="0"/>
            <a:t> </a:t>
          </a:r>
          <a:r>
            <a:rPr lang="en-US" sz="1100" i="1" kern="1200" dirty="0"/>
            <a:t>(Conditional recommendation, very low certainty of evidence)</a:t>
          </a:r>
        </a:p>
      </dsp:txBody>
      <dsp:txXfrm>
        <a:off x="446" y="2774738"/>
        <a:ext cx="2740924" cy="1644554"/>
      </dsp:txXfrm>
    </dsp:sp>
    <dsp:sp modelId="{8D22991D-201D-4780-907B-A2BA10923C7E}">
      <dsp:nvSpPr>
        <dsp:cNvPr id="0" name=""/>
        <dsp:cNvSpPr/>
      </dsp:nvSpPr>
      <dsp:spPr>
        <a:xfrm>
          <a:off x="3015463" y="2774738"/>
          <a:ext cx="2884795" cy="1644554"/>
        </a:xfrm>
        <a:prstGeom prst="rect">
          <a:avLst/>
        </a:prstGeom>
        <a:solidFill>
          <a:schemeClr val="accent2">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5.1:</a:t>
          </a:r>
        </a:p>
        <a:p>
          <a:pPr marL="0" lvl="0" indent="0" algn="ctr" defTabSz="488950">
            <a:lnSpc>
              <a:spcPct val="90000"/>
            </a:lnSpc>
            <a:spcBef>
              <a:spcPct val="0"/>
            </a:spcBef>
            <a:spcAft>
              <a:spcPct val="35000"/>
            </a:spcAft>
            <a:buNone/>
          </a:pPr>
          <a:r>
            <a:rPr lang="en-US" sz="1100" kern="1200" dirty="0"/>
            <a:t>In  MDR/RR-TB patients on longer regimens, the performance of sputum culture in addition to sputum smear microscopy is recommended to monitor treatment response. It is desirable for sputum culture to be repeated at monthly intervals. </a:t>
          </a:r>
        </a:p>
        <a:p>
          <a:pPr marL="0" lvl="0" indent="0" algn="ctr" defTabSz="488950">
            <a:lnSpc>
              <a:spcPct val="90000"/>
            </a:lnSpc>
            <a:spcBef>
              <a:spcPct val="0"/>
            </a:spcBef>
            <a:spcAft>
              <a:spcPct val="35000"/>
            </a:spcAft>
            <a:buNone/>
          </a:pPr>
          <a:endParaRPr lang="en-US" sz="1100" kern="1200" dirty="0"/>
        </a:p>
        <a:p>
          <a:pPr marL="0" lvl="0" indent="0" algn="ctr" defTabSz="488950">
            <a:lnSpc>
              <a:spcPct val="90000"/>
            </a:lnSpc>
            <a:spcBef>
              <a:spcPct val="0"/>
            </a:spcBef>
            <a:spcAft>
              <a:spcPct val="35000"/>
            </a:spcAft>
            <a:buNone/>
          </a:pPr>
          <a:r>
            <a:rPr lang="en-US" sz="1100" i="1" kern="1200" dirty="0"/>
            <a:t>(Strong recommendation, moderate certainty of evidence)</a:t>
          </a:r>
        </a:p>
      </dsp:txBody>
      <dsp:txXfrm>
        <a:off x="3015463" y="2774738"/>
        <a:ext cx="2884795" cy="1644554"/>
      </dsp:txXfrm>
    </dsp:sp>
    <dsp:sp modelId="{A02A9F0E-2DE6-41DC-930D-7DAE509543C2}">
      <dsp:nvSpPr>
        <dsp:cNvPr id="0" name=""/>
        <dsp:cNvSpPr/>
      </dsp:nvSpPr>
      <dsp:spPr>
        <a:xfrm>
          <a:off x="6174351" y="2774738"/>
          <a:ext cx="2740924" cy="1644554"/>
        </a:xfrm>
        <a:prstGeom prst="rect">
          <a:avLst/>
        </a:prstGeom>
        <a:solidFill>
          <a:schemeClr val="accent2">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6.1:</a:t>
          </a:r>
        </a:p>
        <a:p>
          <a:pPr marL="0" lvl="0" indent="0" algn="ctr" defTabSz="488950">
            <a:lnSpc>
              <a:spcPct val="90000"/>
            </a:lnSpc>
            <a:spcBef>
              <a:spcPct val="0"/>
            </a:spcBef>
            <a:spcAft>
              <a:spcPct val="35000"/>
            </a:spcAft>
            <a:buNone/>
          </a:pPr>
          <a:r>
            <a:rPr lang="en-US" sz="1100" kern="1200" dirty="0"/>
            <a:t>Antiretroviral therapy is recommended for all patients with HIV and drug-resistant tuberculosis requiring second-line antituberculosis drugs, irrespective of CD4 cell count, as early as possible (within the first 8 weeks) following initiation of antituberculosis treatment.</a:t>
          </a:r>
        </a:p>
        <a:p>
          <a:pPr marL="0" lvl="0" indent="0" algn="ctr" defTabSz="488950">
            <a:lnSpc>
              <a:spcPct val="90000"/>
            </a:lnSpc>
            <a:spcBef>
              <a:spcPct val="0"/>
            </a:spcBef>
            <a:spcAft>
              <a:spcPct val="35000"/>
            </a:spcAft>
            <a:buNone/>
          </a:pPr>
          <a:r>
            <a:rPr lang="en-US" sz="1000" i="1" kern="1200" dirty="0"/>
            <a:t> (Strong recommendation, very low certainty of evidence)</a:t>
          </a:r>
        </a:p>
      </dsp:txBody>
      <dsp:txXfrm>
        <a:off x="6174351" y="2774738"/>
        <a:ext cx="2740924" cy="1644554"/>
      </dsp:txXfrm>
    </dsp:sp>
    <dsp:sp modelId="{C5C6194E-D4FF-40DC-B25E-8D7896A3615A}">
      <dsp:nvSpPr>
        <dsp:cNvPr id="0" name=""/>
        <dsp:cNvSpPr/>
      </dsp:nvSpPr>
      <dsp:spPr>
        <a:xfrm>
          <a:off x="9189368" y="2774738"/>
          <a:ext cx="2740924" cy="1644554"/>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7.1:</a:t>
          </a:r>
        </a:p>
        <a:p>
          <a:pPr marL="0" lvl="0" indent="0" algn="ctr" defTabSz="488950">
            <a:lnSpc>
              <a:spcPct val="90000"/>
            </a:lnSpc>
            <a:spcBef>
              <a:spcPct val="0"/>
            </a:spcBef>
            <a:spcAft>
              <a:spcPct val="35000"/>
            </a:spcAft>
            <a:buNone/>
          </a:pPr>
          <a:r>
            <a:rPr lang="en-US" sz="1100" kern="1200" dirty="0"/>
            <a:t>In patients with rifampicin-resistant tuberculosis (RR-TB) or multidrug-resistant TB (MDR-TB), elective partial lung resection (lobectomy or wedge resection) may be used alongside a recommended MDR-TB regimen.</a:t>
          </a:r>
        </a:p>
        <a:p>
          <a:pPr marL="0" lvl="0" indent="0" algn="ctr" defTabSz="488950">
            <a:lnSpc>
              <a:spcPct val="90000"/>
            </a:lnSpc>
            <a:spcBef>
              <a:spcPct val="0"/>
            </a:spcBef>
            <a:spcAft>
              <a:spcPct val="35000"/>
            </a:spcAft>
            <a:buNone/>
          </a:pPr>
          <a:r>
            <a:rPr lang="en-US" sz="1100" kern="1200" dirty="0"/>
            <a:t> </a:t>
          </a:r>
          <a:r>
            <a:rPr lang="en-US" sz="1000" i="1" kern="1200" dirty="0"/>
            <a:t>(Conditional recommendation, very low certainty of evidence</a:t>
          </a:r>
        </a:p>
      </dsp:txBody>
      <dsp:txXfrm>
        <a:off x="9189368" y="2774738"/>
        <a:ext cx="2740924" cy="16445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EAC16C-348C-49B9-A729-BDA8A952035F}">
      <dsp:nvSpPr>
        <dsp:cNvPr id="0" name=""/>
        <dsp:cNvSpPr/>
      </dsp:nvSpPr>
      <dsp:spPr>
        <a:xfrm>
          <a:off x="609332" y="11539"/>
          <a:ext cx="10259668" cy="1494198"/>
        </a:xfrm>
        <a:prstGeom prst="rightArrow">
          <a:avLst>
            <a:gd name="adj1" fmla="val 50000"/>
            <a:gd name="adj2" fmla="val 5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254000" bIns="237204" numCol="1" spcCol="1270" anchor="ctr" anchorCtr="0">
          <a:noAutofit/>
        </a:bodyPr>
        <a:lstStyle/>
        <a:p>
          <a:pPr marL="0" lvl="0" indent="0" algn="l" defTabSz="711200">
            <a:lnSpc>
              <a:spcPct val="90000"/>
            </a:lnSpc>
            <a:spcBef>
              <a:spcPct val="0"/>
            </a:spcBef>
            <a:spcAft>
              <a:spcPct val="35000"/>
            </a:spcAft>
            <a:buNone/>
          </a:pPr>
          <a:r>
            <a:rPr lang="en-US" sz="1600" b="1" kern="1200" dirty="0" err="1"/>
            <a:t>BPaLM</a:t>
          </a:r>
          <a:r>
            <a:rPr lang="en-US" sz="1600" b="1" kern="1200" dirty="0"/>
            <a:t>/</a:t>
          </a:r>
          <a:r>
            <a:rPr lang="en-US" sz="1600" b="1" kern="1200" dirty="0" err="1"/>
            <a:t>BPaL</a:t>
          </a:r>
          <a:r>
            <a:rPr lang="en-US" sz="1600" b="1" kern="1200" dirty="0"/>
            <a:t> regimen (MDR/RR-TB and pre-XDR-TB)</a:t>
          </a:r>
        </a:p>
      </dsp:txBody>
      <dsp:txXfrm>
        <a:off x="609332" y="385089"/>
        <a:ext cx="9886119" cy="747099"/>
      </dsp:txXfrm>
    </dsp:sp>
    <dsp:sp modelId="{CEDFAF0B-DDCF-4127-BF8E-FFE919A853C4}">
      <dsp:nvSpPr>
        <dsp:cNvPr id="0" name=""/>
        <dsp:cNvSpPr/>
      </dsp:nvSpPr>
      <dsp:spPr>
        <a:xfrm>
          <a:off x="609332" y="1163781"/>
          <a:ext cx="3159977" cy="2878376"/>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Font typeface="Arial" panose="020B0604020202020204" pitchFamily="34" charset="0"/>
            <a:buNone/>
          </a:pPr>
          <a:r>
            <a:rPr lang="en-US" sz="1100" kern="1200" dirty="0"/>
            <a:t>- in patients (aged ≥14 years) with MDR/RR-TB who have not had previous exposure to bedaquiline, pretomanid and linezolid (defined as &gt;1 month exposure). </a:t>
          </a:r>
        </a:p>
        <a:p>
          <a:pPr marL="0" lvl="0" indent="0" algn="l" defTabSz="488950">
            <a:lnSpc>
              <a:spcPct val="90000"/>
            </a:lnSpc>
            <a:spcBef>
              <a:spcPct val="0"/>
            </a:spcBef>
            <a:spcAft>
              <a:spcPct val="35000"/>
            </a:spcAft>
            <a:buFont typeface="Arial" panose="020B0604020202020204" pitchFamily="34" charset="0"/>
            <a:buNone/>
          </a:pPr>
          <a:r>
            <a:rPr lang="en-US" sz="1100" kern="1200" dirty="0"/>
            <a:t>- This regimen may be used without moxifloxacin (</a:t>
          </a:r>
          <a:r>
            <a:rPr lang="en-US" sz="1100" kern="1200" dirty="0" err="1"/>
            <a:t>BPaL</a:t>
          </a:r>
          <a:r>
            <a:rPr lang="en-US" sz="1100" kern="1200" dirty="0"/>
            <a:t>) in the case of documented resistance to fluoroquinolones (in patients with pre-XDR-TB). </a:t>
          </a:r>
        </a:p>
        <a:p>
          <a:pPr marL="0" lvl="0" indent="0" algn="l" defTabSz="488950">
            <a:lnSpc>
              <a:spcPct val="90000"/>
            </a:lnSpc>
            <a:spcBef>
              <a:spcPct val="0"/>
            </a:spcBef>
            <a:spcAft>
              <a:spcPct val="35000"/>
            </a:spcAft>
            <a:buFont typeface="Arial" panose="020B0604020202020204" pitchFamily="34" charset="0"/>
            <a:buNone/>
          </a:pPr>
          <a:r>
            <a:rPr lang="en-US" sz="1100" kern="1200" dirty="0"/>
            <a:t>- DST to fluoroquinolones is strongly encouraged, but DST should not delay treatment initiation.</a:t>
          </a:r>
        </a:p>
        <a:p>
          <a:pPr marL="0" lvl="0" indent="0" algn="l" defTabSz="488950">
            <a:lnSpc>
              <a:spcPct val="90000"/>
            </a:lnSpc>
            <a:spcBef>
              <a:spcPct val="0"/>
            </a:spcBef>
            <a:spcAft>
              <a:spcPct val="35000"/>
            </a:spcAft>
            <a:buFont typeface="Arial" panose="020B0604020202020204" pitchFamily="34" charset="0"/>
            <a:buNone/>
          </a:pPr>
          <a:r>
            <a:rPr lang="en-US" sz="1100" kern="1200" dirty="0"/>
            <a:t>- Cannot be used during pregnancy</a:t>
          </a:r>
        </a:p>
        <a:p>
          <a:pPr marL="0" lvl="0" indent="0" algn="l" defTabSz="488950">
            <a:lnSpc>
              <a:spcPct val="90000"/>
            </a:lnSpc>
            <a:spcBef>
              <a:spcPct val="0"/>
            </a:spcBef>
            <a:spcAft>
              <a:spcPct val="35000"/>
            </a:spcAft>
            <a:buFont typeface="Arial" panose="020B0604020202020204" pitchFamily="34" charset="0"/>
            <a:buNone/>
          </a:pPr>
          <a:r>
            <a:rPr lang="en-US" sz="1100" kern="1200" dirty="0"/>
            <a:t>- if DST confirms susceptibility can be used in those exposed to B, Pa, or L for more than 1 month </a:t>
          </a:r>
        </a:p>
        <a:p>
          <a:pPr marL="0" lvl="0" indent="0" algn="l" defTabSz="488950">
            <a:lnSpc>
              <a:spcPct val="90000"/>
            </a:lnSpc>
            <a:spcBef>
              <a:spcPct val="0"/>
            </a:spcBef>
            <a:spcAft>
              <a:spcPct val="35000"/>
            </a:spcAft>
            <a:buFont typeface="Arial" panose="020B0604020202020204" pitchFamily="34" charset="0"/>
            <a:buNone/>
          </a:pPr>
          <a:r>
            <a:rPr lang="en-US" sz="1100" kern="1200" dirty="0"/>
            <a:t>- no TB meningitis, osteoarticular or disseminated TB</a:t>
          </a:r>
        </a:p>
      </dsp:txBody>
      <dsp:txXfrm>
        <a:off x="609332" y="1163781"/>
        <a:ext cx="3159977" cy="2878376"/>
      </dsp:txXfrm>
    </dsp:sp>
    <dsp:sp modelId="{F18CBE0C-A11E-4C04-8885-AADF48E842C7}">
      <dsp:nvSpPr>
        <dsp:cNvPr id="0" name=""/>
        <dsp:cNvSpPr/>
      </dsp:nvSpPr>
      <dsp:spPr>
        <a:xfrm>
          <a:off x="3769310" y="509605"/>
          <a:ext cx="7099690" cy="1494198"/>
        </a:xfrm>
        <a:prstGeom prst="rightArrow">
          <a:avLst>
            <a:gd name="adj1" fmla="val 50000"/>
            <a:gd name="adj2" fmla="val 50000"/>
          </a:avLst>
        </a:prstGeom>
        <a:solidFill>
          <a:srgbClr val="C9DDF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254000" bIns="237204"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tx1"/>
              </a:solidFill>
            </a:rPr>
            <a:t>9-month regimens (MDR/RR-TB)</a:t>
          </a:r>
        </a:p>
      </dsp:txBody>
      <dsp:txXfrm>
        <a:off x="3769310" y="883155"/>
        <a:ext cx="6726141" cy="747099"/>
      </dsp:txXfrm>
    </dsp:sp>
    <dsp:sp modelId="{B01A6934-6571-41EC-888B-9F10C93DACA4}">
      <dsp:nvSpPr>
        <dsp:cNvPr id="0" name=""/>
        <dsp:cNvSpPr/>
      </dsp:nvSpPr>
      <dsp:spPr>
        <a:xfrm>
          <a:off x="3769310" y="1661848"/>
          <a:ext cx="3159977" cy="2878376"/>
        </a:xfrm>
        <a:prstGeom prst="rect">
          <a:avLst/>
        </a:prstGeom>
        <a:solidFill>
          <a:schemeClr val="lt1">
            <a:hueOff val="0"/>
            <a:satOff val="0"/>
            <a:lumOff val="0"/>
            <a:alphaOff val="0"/>
          </a:schemeClr>
        </a:solidFill>
        <a:ln w="25400" cap="flat" cmpd="sng" algn="ctr">
          <a:solidFill>
            <a:srgbClr val="00205C"/>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dirty="0"/>
            <a:t>- 2 months of linezolid (600 mg) can be used as an alternative to 4 months of ethionamide. </a:t>
          </a:r>
        </a:p>
        <a:p>
          <a:pPr marL="0" lvl="0" indent="0" algn="l" defTabSz="488950">
            <a:lnSpc>
              <a:spcPct val="90000"/>
            </a:lnSpc>
            <a:spcBef>
              <a:spcPct val="0"/>
            </a:spcBef>
            <a:spcAft>
              <a:spcPct val="35000"/>
            </a:spcAft>
            <a:buNone/>
          </a:pPr>
          <a:r>
            <a:rPr lang="en-US" sz="1100" kern="1200" dirty="0"/>
            <a:t>- no previous exposure to second-line treatment (including bedaquiline),</a:t>
          </a:r>
        </a:p>
        <a:p>
          <a:pPr marL="0" lvl="0" indent="0" algn="l" defTabSz="488950">
            <a:lnSpc>
              <a:spcPct val="90000"/>
            </a:lnSpc>
            <a:spcBef>
              <a:spcPct val="0"/>
            </a:spcBef>
            <a:spcAft>
              <a:spcPct val="35000"/>
            </a:spcAft>
            <a:buNone/>
          </a:pPr>
          <a:r>
            <a:rPr lang="en-US" sz="1100" kern="1200" dirty="0"/>
            <a:t> - no fluoroquinolone resistance and </a:t>
          </a:r>
        </a:p>
        <a:p>
          <a:pPr marL="0" lvl="0" indent="0" algn="l" defTabSz="488950">
            <a:lnSpc>
              <a:spcPct val="90000"/>
            </a:lnSpc>
            <a:spcBef>
              <a:spcPct val="0"/>
            </a:spcBef>
            <a:spcAft>
              <a:spcPct val="35000"/>
            </a:spcAft>
            <a:buNone/>
          </a:pPr>
          <a:r>
            <a:rPr lang="en-US" sz="1100" kern="1200" dirty="0"/>
            <a:t>- no extensive pulmonary TB disease or severe extrapulmonary TB. </a:t>
          </a:r>
        </a:p>
        <a:p>
          <a:pPr marL="0" lvl="0" indent="0" algn="l" defTabSz="488950">
            <a:lnSpc>
              <a:spcPct val="90000"/>
            </a:lnSpc>
            <a:spcBef>
              <a:spcPct val="0"/>
            </a:spcBef>
            <a:spcAft>
              <a:spcPct val="35000"/>
            </a:spcAft>
            <a:buNone/>
          </a:pPr>
          <a:r>
            <a:rPr lang="en-US" sz="1100" kern="1200" dirty="0"/>
            <a:t>- rapid DST for ruling out fluoroquinolone resistance is required.</a:t>
          </a:r>
        </a:p>
        <a:p>
          <a:pPr marL="0" lvl="0" indent="0" algn="l" defTabSz="488950">
            <a:lnSpc>
              <a:spcPct val="90000"/>
            </a:lnSpc>
            <a:spcBef>
              <a:spcPct val="0"/>
            </a:spcBef>
            <a:spcAft>
              <a:spcPct val="35000"/>
            </a:spcAft>
            <a:buNone/>
          </a:pPr>
          <a:r>
            <a:rPr lang="en-US" sz="1100" kern="1200" dirty="0"/>
            <a:t>- can be used in all age groups </a:t>
          </a:r>
        </a:p>
        <a:p>
          <a:pPr marL="0" lvl="0" indent="0" algn="l" defTabSz="488950">
            <a:lnSpc>
              <a:spcPct val="90000"/>
            </a:lnSpc>
            <a:spcBef>
              <a:spcPct val="0"/>
            </a:spcBef>
            <a:spcAft>
              <a:spcPct val="35000"/>
            </a:spcAft>
            <a:buNone/>
          </a:pPr>
          <a:r>
            <a:rPr lang="en-US" sz="1100" kern="1200" dirty="0"/>
            <a:t>- regimen with linezolid can be used in pregnant women</a:t>
          </a:r>
        </a:p>
      </dsp:txBody>
      <dsp:txXfrm>
        <a:off x="3769310" y="1661848"/>
        <a:ext cx="3159977" cy="2878376"/>
      </dsp:txXfrm>
    </dsp:sp>
    <dsp:sp modelId="{347A31C5-CE6E-4FB2-A56F-C04E954F1E66}">
      <dsp:nvSpPr>
        <dsp:cNvPr id="0" name=""/>
        <dsp:cNvSpPr/>
      </dsp:nvSpPr>
      <dsp:spPr>
        <a:xfrm>
          <a:off x="6929288" y="1007671"/>
          <a:ext cx="3939712" cy="1494198"/>
        </a:xfrm>
        <a:prstGeom prst="rightArrow">
          <a:avLst>
            <a:gd name="adj1" fmla="val 50000"/>
            <a:gd name="adj2" fmla="val 50000"/>
          </a:avLst>
        </a:prstGeom>
        <a:solidFill>
          <a:srgbClr val="80A6D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254000" bIns="237204" numCol="1" spcCol="1270" anchor="ctr" anchorCtr="0">
          <a:noAutofit/>
        </a:bodyPr>
        <a:lstStyle/>
        <a:p>
          <a:pPr marL="0" lvl="0" indent="0" algn="l" defTabSz="711200">
            <a:lnSpc>
              <a:spcPct val="90000"/>
            </a:lnSpc>
            <a:spcBef>
              <a:spcPct val="0"/>
            </a:spcBef>
            <a:spcAft>
              <a:spcPct val="35000"/>
            </a:spcAft>
            <a:buNone/>
          </a:pPr>
          <a:r>
            <a:rPr lang="en-US" sz="1600" b="1" kern="1200" dirty="0"/>
            <a:t>Longer regimens (18-month, individualized, mostly in XDR-TB)</a:t>
          </a:r>
        </a:p>
      </dsp:txBody>
      <dsp:txXfrm>
        <a:off x="6929288" y="1381221"/>
        <a:ext cx="3566163" cy="747099"/>
      </dsp:txXfrm>
    </dsp:sp>
    <dsp:sp modelId="{B57E8D9B-0176-4718-A2EA-9A2C88CE3AF4}">
      <dsp:nvSpPr>
        <dsp:cNvPr id="0" name=""/>
        <dsp:cNvSpPr/>
      </dsp:nvSpPr>
      <dsp:spPr>
        <a:xfrm>
          <a:off x="6929288" y="2159914"/>
          <a:ext cx="3159977" cy="2836251"/>
        </a:xfrm>
        <a:prstGeom prst="rect">
          <a:avLst/>
        </a:prstGeom>
        <a:solidFill>
          <a:schemeClr val="lt1">
            <a:hueOff val="0"/>
            <a:satOff val="0"/>
            <a:lumOff val="0"/>
            <a:alphaOff val="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a:t>- Last resort regimen</a:t>
          </a:r>
        </a:p>
        <a:p>
          <a:pPr marL="0" lvl="0" indent="0" algn="l" defTabSz="488950">
            <a:lnSpc>
              <a:spcPct val="90000"/>
            </a:lnSpc>
            <a:spcBef>
              <a:spcPct val="0"/>
            </a:spcBef>
            <a:spcAft>
              <a:spcPct val="35000"/>
            </a:spcAft>
            <a:buNone/>
          </a:pPr>
          <a:r>
            <a:rPr lang="en-US" sz="1100" kern="1200"/>
            <a:t>- Those who failed or not eligible for two shorter regimens</a:t>
          </a:r>
        </a:p>
        <a:p>
          <a:pPr marL="0" lvl="0" indent="0" algn="l" defTabSz="488950">
            <a:lnSpc>
              <a:spcPct val="90000"/>
            </a:lnSpc>
            <a:spcBef>
              <a:spcPct val="0"/>
            </a:spcBef>
            <a:spcAft>
              <a:spcPct val="35000"/>
            </a:spcAft>
            <a:buNone/>
          </a:pPr>
          <a:r>
            <a:rPr lang="en-US" sz="1100" kern="1200"/>
            <a:t>- XDR-TB patients</a:t>
          </a:r>
        </a:p>
        <a:p>
          <a:pPr marL="0" lvl="0" indent="0" algn="l" defTabSz="488950">
            <a:lnSpc>
              <a:spcPct val="90000"/>
            </a:lnSpc>
            <a:spcBef>
              <a:spcPct val="0"/>
            </a:spcBef>
            <a:spcAft>
              <a:spcPct val="35000"/>
            </a:spcAft>
            <a:buNone/>
          </a:pPr>
          <a:r>
            <a:rPr lang="en-US" sz="1100" kern="1200"/>
            <a:t>- Individualized based on current recommendations </a:t>
          </a:r>
        </a:p>
      </dsp:txBody>
      <dsp:txXfrm>
        <a:off x="6929288" y="2159914"/>
        <a:ext cx="3159977" cy="28362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0B9373-2D3F-4EDB-B731-4F183428CF9F}">
      <dsp:nvSpPr>
        <dsp:cNvPr id="0" name=""/>
        <dsp:cNvSpPr/>
      </dsp:nvSpPr>
      <dsp:spPr>
        <a:xfrm rot="5400000">
          <a:off x="2094512" y="1838155"/>
          <a:ext cx="756008" cy="1002573"/>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dsp:style>
    </dsp:sp>
    <dsp:sp modelId="{BEFF14FF-38F3-44B5-A292-A7B0BF51DEFB}">
      <dsp:nvSpPr>
        <dsp:cNvPr id="0" name=""/>
        <dsp:cNvSpPr/>
      </dsp:nvSpPr>
      <dsp:spPr>
        <a:xfrm>
          <a:off x="0" y="1007464"/>
          <a:ext cx="6719711" cy="987750"/>
        </a:xfrm>
        <a:prstGeom prst="roundRect">
          <a:avLst>
            <a:gd name="adj" fmla="val 16670"/>
          </a:avLst>
        </a:prstGeom>
        <a:solidFill>
          <a:srgbClr val="C9DDF3"/>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ts val="600"/>
            </a:spcAft>
            <a:buNone/>
          </a:pPr>
          <a:r>
            <a:rPr lang="en-US" sz="2000" b="1" kern="1200" dirty="0" err="1">
              <a:solidFill>
                <a:schemeClr val="tx1"/>
              </a:solidFill>
            </a:rPr>
            <a:t>Lzd</a:t>
          </a:r>
          <a:r>
            <a:rPr lang="en-US" sz="2000" b="1" kern="1200" dirty="0">
              <a:solidFill>
                <a:schemeClr val="tx1"/>
              </a:solidFill>
            </a:rPr>
            <a:t> 600 mg</a:t>
          </a:r>
        </a:p>
        <a:p>
          <a:pPr marL="0" lvl="0" indent="0" algn="ctr" defTabSz="889000">
            <a:lnSpc>
              <a:spcPct val="90000"/>
            </a:lnSpc>
            <a:spcBef>
              <a:spcPct val="0"/>
            </a:spcBef>
            <a:spcAft>
              <a:spcPts val="600"/>
            </a:spcAft>
            <a:buNone/>
          </a:pPr>
          <a:r>
            <a:rPr lang="en-US" sz="2000" kern="1200" dirty="0">
              <a:solidFill>
                <a:schemeClr val="tx1"/>
              </a:solidFill>
            </a:rPr>
            <a:t>preferred for the entire duration, at least the first 9 weeks</a:t>
          </a:r>
        </a:p>
      </dsp:txBody>
      <dsp:txXfrm>
        <a:off x="48227" y="1055691"/>
        <a:ext cx="6623257" cy="891296"/>
      </dsp:txXfrm>
    </dsp:sp>
    <dsp:sp modelId="{EA6C5FB5-DEB2-4506-BBE7-925481E519D1}">
      <dsp:nvSpPr>
        <dsp:cNvPr id="0" name=""/>
        <dsp:cNvSpPr/>
      </dsp:nvSpPr>
      <dsp:spPr>
        <a:xfrm>
          <a:off x="4101853" y="988861"/>
          <a:ext cx="1078209" cy="838701"/>
        </a:xfrm>
        <a:prstGeom prst="rect">
          <a:avLst/>
        </a:prstGeom>
        <a:noFill/>
        <a:ln>
          <a:noFill/>
        </a:ln>
        <a:effectLst/>
      </dsp:spPr>
      <dsp:style>
        <a:lnRef idx="0">
          <a:scrgbClr r="0" g="0" b="0"/>
        </a:lnRef>
        <a:fillRef idx="0">
          <a:scrgbClr r="0" g="0" b="0"/>
        </a:fillRef>
        <a:effectRef idx="0">
          <a:scrgbClr r="0" g="0" b="0"/>
        </a:effectRef>
        <a:fontRef idx="minor"/>
      </dsp:style>
    </dsp:sp>
    <dsp:sp modelId="{1194DD6D-4633-4C8D-B609-99D33A160689}">
      <dsp:nvSpPr>
        <dsp:cNvPr id="0" name=""/>
        <dsp:cNvSpPr/>
      </dsp:nvSpPr>
      <dsp:spPr>
        <a:xfrm rot="5400000">
          <a:off x="4463510" y="2759551"/>
          <a:ext cx="666932" cy="1002573"/>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dsp:style>
    </dsp:sp>
    <dsp:sp modelId="{AB1CB5CC-F69E-4BE8-B1B8-DF4DCD40BA54}">
      <dsp:nvSpPr>
        <dsp:cNvPr id="0" name=""/>
        <dsp:cNvSpPr/>
      </dsp:nvSpPr>
      <dsp:spPr>
        <a:xfrm>
          <a:off x="3010299" y="2063835"/>
          <a:ext cx="6690076" cy="891017"/>
        </a:xfrm>
        <a:prstGeom prst="roundRect">
          <a:avLst>
            <a:gd name="adj" fmla="val 16670"/>
          </a:avLst>
        </a:prstGeom>
        <a:solidFill>
          <a:srgbClr val="C9DDF3"/>
        </a:solidFill>
        <a:ln w="25400" cap="flat" cmpd="sng" algn="ctr">
          <a:solidFill>
            <a:srgbClr val="00205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ts val="600"/>
            </a:spcAft>
            <a:buNone/>
          </a:pPr>
          <a:r>
            <a:rPr lang="en-US" sz="1800" b="1" kern="1200" dirty="0">
              <a:solidFill>
                <a:srgbClr val="000000"/>
              </a:solidFill>
              <a:latin typeface="Arial"/>
              <a:ea typeface="+mn-ea"/>
              <a:cs typeface="+mn-cs"/>
            </a:rPr>
            <a:t>Reduce to </a:t>
          </a:r>
          <a:r>
            <a:rPr lang="en-US" sz="1800" b="1" kern="1200" dirty="0" err="1">
              <a:solidFill>
                <a:srgbClr val="000000"/>
              </a:solidFill>
              <a:latin typeface="Arial"/>
              <a:ea typeface="+mn-ea"/>
              <a:cs typeface="+mn-cs"/>
            </a:rPr>
            <a:t>Lzd</a:t>
          </a:r>
          <a:r>
            <a:rPr lang="en-US" sz="1800" b="1" kern="1200" dirty="0">
              <a:solidFill>
                <a:srgbClr val="000000"/>
              </a:solidFill>
              <a:latin typeface="Arial"/>
              <a:ea typeface="+mn-ea"/>
              <a:cs typeface="+mn-cs"/>
            </a:rPr>
            <a:t> 300 mg</a:t>
          </a:r>
          <a:r>
            <a:rPr lang="en-US" sz="1800" b="0" kern="1200" dirty="0">
              <a:solidFill>
                <a:srgbClr val="000000"/>
              </a:solidFill>
              <a:latin typeface="Arial"/>
              <a:ea typeface="+mn-ea"/>
              <a:cs typeface="+mn-cs"/>
            </a:rPr>
            <a:t> (after 9 weeks)</a:t>
          </a:r>
          <a:r>
            <a:rPr lang="en-US" sz="1800" b="1" kern="1200" dirty="0">
              <a:solidFill>
                <a:srgbClr val="000000"/>
              </a:solidFill>
              <a:latin typeface="Arial"/>
              <a:ea typeface="+mn-ea"/>
              <a:cs typeface="+mn-cs"/>
            </a:rPr>
            <a:t> </a:t>
          </a:r>
          <a:r>
            <a:rPr lang="en-US" sz="1800" kern="1200" dirty="0">
              <a:solidFill>
                <a:srgbClr val="000000"/>
              </a:solidFill>
              <a:latin typeface="Arial"/>
              <a:ea typeface="+mn-ea"/>
              <a:cs typeface="+mn-cs"/>
            </a:rPr>
            <a:t>in case of toxicity </a:t>
          </a:r>
        </a:p>
        <a:p>
          <a:pPr marL="0" lvl="0" indent="0" algn="ctr" defTabSz="800100">
            <a:lnSpc>
              <a:spcPct val="90000"/>
            </a:lnSpc>
            <a:spcBef>
              <a:spcPct val="0"/>
            </a:spcBef>
            <a:spcAft>
              <a:spcPts val="600"/>
            </a:spcAft>
            <a:buNone/>
          </a:pPr>
          <a:r>
            <a:rPr lang="en-US" sz="1800" kern="1200" dirty="0">
              <a:solidFill>
                <a:srgbClr val="000000"/>
              </a:solidFill>
              <a:latin typeface="Arial"/>
              <a:ea typeface="+mn-ea"/>
              <a:cs typeface="+mn-cs"/>
            </a:rPr>
            <a:t>with possible drug interruption for 1–2 weeks before dose reduction</a:t>
          </a:r>
          <a:endParaRPr lang="en-US" sz="1050" kern="1200" dirty="0">
            <a:solidFill>
              <a:schemeClr val="tx1"/>
            </a:solidFill>
          </a:endParaRPr>
        </a:p>
      </dsp:txBody>
      <dsp:txXfrm>
        <a:off x="3053803" y="2107339"/>
        <a:ext cx="6603068" cy="804009"/>
      </dsp:txXfrm>
    </dsp:sp>
    <dsp:sp modelId="{52AFB226-2CAE-48F2-98DE-D510768A3372}">
      <dsp:nvSpPr>
        <dsp:cNvPr id="0" name=""/>
        <dsp:cNvSpPr/>
      </dsp:nvSpPr>
      <dsp:spPr>
        <a:xfrm>
          <a:off x="8098253" y="2043055"/>
          <a:ext cx="1028224" cy="838701"/>
        </a:xfrm>
        <a:prstGeom prst="rect">
          <a:avLst/>
        </a:prstGeom>
        <a:noFill/>
        <a:ln>
          <a:noFill/>
        </a:ln>
        <a:effectLst/>
      </dsp:spPr>
      <dsp:style>
        <a:lnRef idx="0">
          <a:scrgbClr r="0" g="0" b="0"/>
        </a:lnRef>
        <a:fillRef idx="0">
          <a:scrgbClr r="0" g="0" b="0"/>
        </a:fillRef>
        <a:effectRef idx="0">
          <a:scrgbClr r="0" g="0" b="0"/>
        </a:effectRef>
        <a:fontRef idx="minor"/>
      </dsp:style>
    </dsp:sp>
    <dsp:sp modelId="{5EA9D58E-15EF-4683-AB04-F7E63AC89983}">
      <dsp:nvSpPr>
        <dsp:cNvPr id="0" name=""/>
        <dsp:cNvSpPr/>
      </dsp:nvSpPr>
      <dsp:spPr>
        <a:xfrm>
          <a:off x="5993732" y="3076228"/>
          <a:ext cx="4725087" cy="758805"/>
        </a:xfrm>
        <a:prstGeom prst="roundRect">
          <a:avLst>
            <a:gd name="adj" fmla="val 16670"/>
          </a:avLst>
        </a:prstGeom>
        <a:solidFill>
          <a:srgbClr val="C9DDF3"/>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ts val="600"/>
            </a:spcAft>
            <a:buNone/>
          </a:pPr>
          <a:r>
            <a:rPr lang="en-US" sz="1800" b="1" kern="1200" dirty="0">
              <a:solidFill>
                <a:srgbClr val="000000"/>
              </a:solidFill>
              <a:latin typeface="Arial"/>
              <a:ea typeface="+mn-ea"/>
              <a:cs typeface="+mn-cs"/>
            </a:rPr>
            <a:t>Permanent suspension</a:t>
          </a:r>
        </a:p>
        <a:p>
          <a:pPr marL="0" lvl="0" indent="0" algn="ctr" defTabSz="800100">
            <a:lnSpc>
              <a:spcPct val="100000"/>
            </a:lnSpc>
            <a:spcBef>
              <a:spcPct val="0"/>
            </a:spcBef>
            <a:spcAft>
              <a:spcPts val="600"/>
            </a:spcAft>
            <a:buNone/>
          </a:pPr>
          <a:r>
            <a:rPr lang="en-US" sz="1800" b="0" kern="1200" dirty="0">
              <a:solidFill>
                <a:srgbClr val="000000"/>
              </a:solidFill>
              <a:latin typeface="Arial"/>
              <a:ea typeface="+mn-ea"/>
              <a:cs typeface="+mn-cs"/>
            </a:rPr>
            <a:t>due to significant AEs</a:t>
          </a:r>
        </a:p>
      </dsp:txBody>
      <dsp:txXfrm>
        <a:off x="6030780" y="3113276"/>
        <a:ext cx="4650991" cy="6847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2D18CF-CFB9-4C67-9AA5-6B8F886C91DC}">
      <dsp:nvSpPr>
        <dsp:cNvPr id="0" name=""/>
        <dsp:cNvSpPr/>
      </dsp:nvSpPr>
      <dsp:spPr>
        <a:xfrm>
          <a:off x="0" y="485493"/>
          <a:ext cx="11370969" cy="949676"/>
        </a:xfrm>
        <a:prstGeom prst="roundRect">
          <a:avLst/>
        </a:prstGeom>
        <a:solidFill>
          <a:srgbClr val="0070C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Ethionamide variation:</a:t>
          </a:r>
        </a:p>
        <a:p>
          <a:pPr marL="0" lvl="0" indent="0" algn="l" defTabSz="1066800">
            <a:lnSpc>
              <a:spcPct val="90000"/>
            </a:lnSpc>
            <a:spcBef>
              <a:spcPct val="0"/>
            </a:spcBef>
            <a:spcAft>
              <a:spcPct val="35000"/>
            </a:spcAft>
            <a:buNone/>
          </a:pPr>
          <a:r>
            <a:rPr lang="en-US" sz="2400" kern="1200" dirty="0"/>
            <a:t>4-6 </a:t>
          </a:r>
          <a:r>
            <a:rPr lang="en-US" sz="2400" kern="1200" dirty="0" err="1"/>
            <a:t>Bdq-Eto-Lfx</a:t>
          </a:r>
          <a:r>
            <a:rPr lang="en-US" sz="2400" kern="1200" dirty="0"/>
            <a:t>/</a:t>
          </a:r>
          <a:r>
            <a:rPr lang="en-US" sz="2400" kern="1200" dirty="0" err="1"/>
            <a:t>Mfx</a:t>
          </a:r>
          <a:r>
            <a:rPr lang="en-US" sz="2400" kern="1200" dirty="0"/>
            <a:t>-</a:t>
          </a:r>
          <a:r>
            <a:rPr lang="en-US" sz="2400" kern="1200" dirty="0" err="1"/>
            <a:t>Cfz</a:t>
          </a:r>
          <a:r>
            <a:rPr lang="en-US" sz="2400" kern="1200" dirty="0"/>
            <a:t>-Z-E-</a:t>
          </a:r>
          <a:r>
            <a:rPr lang="en-US" sz="2400" kern="1200" dirty="0" err="1"/>
            <a:t>Hh</a:t>
          </a:r>
          <a:r>
            <a:rPr lang="en-US" sz="2400" kern="1200" dirty="0"/>
            <a:t>/5Lfx/</a:t>
          </a:r>
          <a:r>
            <a:rPr lang="en-US" sz="2400" kern="1200" dirty="0" err="1"/>
            <a:t>Mfx</a:t>
          </a:r>
          <a:r>
            <a:rPr lang="en-US" sz="2400" kern="1200" dirty="0"/>
            <a:t>-</a:t>
          </a:r>
          <a:r>
            <a:rPr lang="en-US" sz="2400" kern="1200" dirty="0" err="1"/>
            <a:t>Cfz</a:t>
          </a:r>
          <a:r>
            <a:rPr lang="en-US" sz="2400" kern="1200" dirty="0"/>
            <a:t>-Z-E</a:t>
          </a:r>
        </a:p>
      </dsp:txBody>
      <dsp:txXfrm>
        <a:off x="46359" y="531852"/>
        <a:ext cx="11278251" cy="856958"/>
      </dsp:txXfrm>
    </dsp:sp>
    <dsp:sp modelId="{8ACDC1C5-46DD-4901-9163-2A2D167EF0FB}">
      <dsp:nvSpPr>
        <dsp:cNvPr id="0" name=""/>
        <dsp:cNvSpPr/>
      </dsp:nvSpPr>
      <dsp:spPr>
        <a:xfrm>
          <a:off x="0" y="1705756"/>
          <a:ext cx="11370969" cy="2503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028" tIns="30480" rIns="170688" bIns="30480" numCol="1" spcCol="1270" anchor="t" anchorCtr="0">
          <a:noAutofit/>
        </a:bodyPr>
        <a:lstStyle/>
        <a:p>
          <a:pPr marL="228600" lvl="1" indent="-228600" algn="l" defTabSz="1066800">
            <a:lnSpc>
              <a:spcPct val="150000"/>
            </a:lnSpc>
            <a:spcBef>
              <a:spcPct val="0"/>
            </a:spcBef>
            <a:spcAft>
              <a:spcPct val="20000"/>
            </a:spcAft>
            <a:buChar char="•"/>
          </a:pPr>
          <a:r>
            <a:rPr lang="en-US" sz="2400" b="1" kern="1200" dirty="0">
              <a:solidFill>
                <a:srgbClr val="265A9A"/>
              </a:solidFill>
            </a:rPr>
            <a:t>Initial phase: 4-6 </a:t>
          </a:r>
          <a:r>
            <a:rPr lang="en-US" sz="2400" b="1" kern="1200" dirty="0" err="1">
              <a:solidFill>
                <a:srgbClr val="265A9A"/>
              </a:solidFill>
            </a:rPr>
            <a:t>Bdq</a:t>
          </a:r>
          <a:r>
            <a:rPr lang="en-US" sz="2400" b="1" kern="1200" dirty="0">
              <a:solidFill>
                <a:srgbClr val="265A9A"/>
              </a:solidFill>
            </a:rPr>
            <a:t> (6m)-</a:t>
          </a:r>
          <a:r>
            <a:rPr lang="en-US" sz="2400" b="1" kern="1200" dirty="0" err="1">
              <a:solidFill>
                <a:srgbClr val="265A9A"/>
              </a:solidFill>
            </a:rPr>
            <a:t>Eto-Lfx</a:t>
          </a:r>
          <a:r>
            <a:rPr lang="en-US" sz="2400" b="1" kern="1200" dirty="0">
              <a:solidFill>
                <a:srgbClr val="265A9A"/>
              </a:solidFill>
            </a:rPr>
            <a:t>/</a:t>
          </a:r>
          <a:r>
            <a:rPr lang="en-US" sz="2400" b="1" kern="1200" dirty="0" err="1">
              <a:solidFill>
                <a:srgbClr val="265A9A"/>
              </a:solidFill>
            </a:rPr>
            <a:t>Mfx</a:t>
          </a:r>
          <a:r>
            <a:rPr lang="en-US" sz="2400" b="1" kern="1200" dirty="0">
              <a:solidFill>
                <a:srgbClr val="265A9A"/>
              </a:solidFill>
            </a:rPr>
            <a:t>-</a:t>
          </a:r>
          <a:r>
            <a:rPr lang="en-US" sz="2400" b="1" kern="1200" dirty="0" err="1">
              <a:solidFill>
                <a:srgbClr val="265A9A"/>
              </a:solidFill>
            </a:rPr>
            <a:t>Cfz</a:t>
          </a:r>
          <a:r>
            <a:rPr lang="en-US" sz="2400" b="1" kern="1200" dirty="0">
              <a:solidFill>
                <a:srgbClr val="265A9A"/>
              </a:solidFill>
            </a:rPr>
            <a:t>-Z-E-</a:t>
          </a:r>
          <a:r>
            <a:rPr lang="en-US" sz="2400" b="1" kern="1200" dirty="0" err="1">
              <a:solidFill>
                <a:srgbClr val="265A9A"/>
              </a:solidFill>
            </a:rPr>
            <a:t>Hh</a:t>
          </a:r>
          <a:endParaRPr lang="en-US" sz="2400" b="1" kern="1200" dirty="0">
            <a:solidFill>
              <a:srgbClr val="265A9A"/>
            </a:solidFill>
          </a:endParaRPr>
        </a:p>
        <a:p>
          <a:pPr marL="228600" lvl="1" indent="-228600" algn="l" defTabSz="889000">
            <a:lnSpc>
              <a:spcPct val="150000"/>
            </a:lnSpc>
            <a:spcBef>
              <a:spcPct val="0"/>
            </a:spcBef>
            <a:spcAft>
              <a:spcPct val="20000"/>
            </a:spcAft>
            <a:buFont typeface="Wingdings" panose="05000000000000000000" pitchFamily="2" charset="2"/>
            <a:buChar char="ü"/>
          </a:pPr>
          <a:r>
            <a:rPr lang="en-US" sz="2000" i="1" kern="1200" dirty="0">
              <a:solidFill>
                <a:srgbClr val="000000">
                  <a:hueOff val="0"/>
                  <a:satOff val="0"/>
                  <a:lumOff val="0"/>
                  <a:alphaOff val="0"/>
                </a:srgbClr>
              </a:solidFill>
              <a:latin typeface="Arial"/>
              <a:ea typeface="+mn-ea"/>
              <a:cs typeface="+mn-cs"/>
            </a:rPr>
            <a:t>If sputum remains positive at month 4, initial phase is extended to 6 months. </a:t>
          </a:r>
        </a:p>
        <a:p>
          <a:pPr marL="228600" lvl="1" indent="-228600" algn="l" defTabSz="889000">
            <a:lnSpc>
              <a:spcPct val="150000"/>
            </a:lnSpc>
            <a:spcBef>
              <a:spcPct val="0"/>
            </a:spcBef>
            <a:spcAft>
              <a:spcPct val="20000"/>
            </a:spcAft>
            <a:buFont typeface="Wingdings" panose="05000000000000000000" pitchFamily="2" charset="2"/>
            <a:buChar char="ü"/>
          </a:pPr>
          <a:r>
            <a:rPr lang="en-US" sz="2000" i="1" kern="1200" dirty="0" err="1">
              <a:solidFill>
                <a:srgbClr val="000000">
                  <a:hueOff val="0"/>
                  <a:satOff val="0"/>
                  <a:lumOff val="0"/>
                  <a:alphaOff val="0"/>
                </a:srgbClr>
              </a:solidFill>
              <a:latin typeface="Arial"/>
              <a:ea typeface="+mn-ea"/>
              <a:cs typeface="+mn-cs"/>
            </a:rPr>
            <a:t>Eto</a:t>
          </a:r>
          <a:r>
            <a:rPr lang="en-US" sz="2000" i="1" kern="1200" dirty="0">
              <a:solidFill>
                <a:srgbClr val="000000">
                  <a:hueOff val="0"/>
                  <a:satOff val="0"/>
                  <a:lumOff val="0"/>
                  <a:alphaOff val="0"/>
                </a:srgbClr>
              </a:solidFill>
              <a:latin typeface="Arial"/>
              <a:ea typeface="+mn-ea"/>
              <a:cs typeface="+mn-cs"/>
            </a:rPr>
            <a:t> &amp; High-dose H can be dropped after initial phase depending on smear status.</a:t>
          </a:r>
        </a:p>
        <a:p>
          <a:pPr marL="228600" lvl="1" indent="-228600" algn="l" defTabSz="1066800">
            <a:lnSpc>
              <a:spcPct val="150000"/>
            </a:lnSpc>
            <a:spcBef>
              <a:spcPct val="0"/>
            </a:spcBef>
            <a:spcAft>
              <a:spcPct val="20000"/>
            </a:spcAft>
            <a:buChar char="•"/>
          </a:pPr>
          <a:r>
            <a:rPr lang="en-US" sz="2400" b="1" kern="1200" dirty="0">
              <a:solidFill>
                <a:srgbClr val="265A9A"/>
              </a:solidFill>
            </a:rPr>
            <a:t>Continuation phase: 5Lfx/</a:t>
          </a:r>
          <a:r>
            <a:rPr lang="en-US" sz="2400" b="1" kern="1200" dirty="0" err="1">
              <a:solidFill>
                <a:srgbClr val="265A9A"/>
              </a:solidFill>
            </a:rPr>
            <a:t>Mfx</a:t>
          </a:r>
          <a:r>
            <a:rPr lang="en-US" sz="2400" b="1" kern="1200" dirty="0">
              <a:solidFill>
                <a:srgbClr val="265A9A"/>
              </a:solidFill>
            </a:rPr>
            <a:t>-</a:t>
          </a:r>
          <a:r>
            <a:rPr lang="en-US" sz="2400" b="1" kern="1200" dirty="0" err="1">
              <a:solidFill>
                <a:srgbClr val="265A9A"/>
              </a:solidFill>
            </a:rPr>
            <a:t>Cfz</a:t>
          </a:r>
          <a:r>
            <a:rPr lang="en-US" sz="2400" b="1" kern="1200" dirty="0">
              <a:solidFill>
                <a:srgbClr val="265A9A"/>
              </a:solidFill>
            </a:rPr>
            <a:t>-Z-E</a:t>
          </a:r>
        </a:p>
        <a:p>
          <a:pPr marL="228600" lvl="1" indent="-228600" algn="l" defTabSz="889000">
            <a:lnSpc>
              <a:spcPct val="150000"/>
            </a:lnSpc>
            <a:spcBef>
              <a:spcPct val="0"/>
            </a:spcBef>
            <a:spcAft>
              <a:spcPct val="20000"/>
            </a:spcAft>
            <a:buFont typeface="Wingdings" panose="05000000000000000000" pitchFamily="2" charset="2"/>
            <a:buChar char="ü"/>
          </a:pPr>
          <a:r>
            <a:rPr lang="en-US" sz="2000" i="1" kern="1200" dirty="0" err="1"/>
            <a:t>Bdq</a:t>
          </a:r>
          <a:r>
            <a:rPr lang="en-US" sz="2000" i="1" kern="1200" dirty="0"/>
            <a:t> can be also extended to 9 months.</a:t>
          </a:r>
        </a:p>
        <a:p>
          <a:pPr marL="228600" lvl="1" indent="-228600" algn="l" defTabSz="889000">
            <a:lnSpc>
              <a:spcPct val="90000"/>
            </a:lnSpc>
            <a:spcBef>
              <a:spcPct val="0"/>
            </a:spcBef>
            <a:spcAft>
              <a:spcPct val="20000"/>
            </a:spcAft>
            <a:buFont typeface="Wingdings" panose="05000000000000000000" pitchFamily="2" charset="2"/>
            <a:buChar char="ü"/>
          </a:pPr>
          <a:endParaRPr lang="en-US" sz="2000" i="1" kern="1200" dirty="0"/>
        </a:p>
      </dsp:txBody>
      <dsp:txXfrm>
        <a:off x="0" y="1705756"/>
        <a:ext cx="11370969" cy="25032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2D18CF-CFB9-4C67-9AA5-6B8F886C91DC}">
      <dsp:nvSpPr>
        <dsp:cNvPr id="0" name=""/>
        <dsp:cNvSpPr/>
      </dsp:nvSpPr>
      <dsp:spPr>
        <a:xfrm>
          <a:off x="0" y="99957"/>
          <a:ext cx="11645321" cy="1216800"/>
        </a:xfrm>
        <a:prstGeom prst="roundRect">
          <a:avLst/>
        </a:prstGeom>
        <a:solidFill>
          <a:srgbClr val="0070C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Linezolid variation:</a:t>
          </a:r>
        </a:p>
        <a:p>
          <a:pPr marL="0" lvl="0" indent="0" algn="l" defTabSz="1066800">
            <a:lnSpc>
              <a:spcPct val="90000"/>
            </a:lnSpc>
            <a:spcBef>
              <a:spcPct val="0"/>
            </a:spcBef>
            <a:spcAft>
              <a:spcPct val="35000"/>
            </a:spcAft>
            <a:buNone/>
          </a:pPr>
          <a:r>
            <a:rPr lang="en-US" sz="2400" kern="1200" dirty="0"/>
            <a:t>4-6 </a:t>
          </a:r>
          <a:r>
            <a:rPr lang="en-US" sz="2400" kern="1200" dirty="0" err="1"/>
            <a:t>Bdq</a:t>
          </a:r>
          <a:r>
            <a:rPr lang="en-US" sz="2400" kern="1200" dirty="0"/>
            <a:t>–</a:t>
          </a:r>
          <a:r>
            <a:rPr lang="en-US" sz="2400" kern="1200" dirty="0" err="1"/>
            <a:t>Lzd-Lfx</a:t>
          </a:r>
          <a:r>
            <a:rPr lang="en-US" sz="2400" kern="1200" dirty="0"/>
            <a:t>/</a:t>
          </a:r>
          <a:r>
            <a:rPr lang="en-US" sz="2400" kern="1200" dirty="0" err="1"/>
            <a:t>Mfx</a:t>
          </a:r>
          <a:r>
            <a:rPr lang="en-US" sz="2400" kern="1200" dirty="0"/>
            <a:t>-</a:t>
          </a:r>
          <a:r>
            <a:rPr lang="en-US" sz="2400" kern="1200" dirty="0" err="1"/>
            <a:t>Cfz</a:t>
          </a:r>
          <a:r>
            <a:rPr lang="en-US" sz="2400" kern="1200" dirty="0"/>
            <a:t>-Z-E-</a:t>
          </a:r>
          <a:r>
            <a:rPr lang="en-US" sz="2400" kern="1200" dirty="0" err="1"/>
            <a:t>Hh</a:t>
          </a:r>
          <a:r>
            <a:rPr lang="en-US" sz="2400" kern="1200" dirty="0"/>
            <a:t>/5Lfx/</a:t>
          </a:r>
          <a:r>
            <a:rPr lang="en-US" sz="2400" kern="1200" dirty="0" err="1"/>
            <a:t>Mfx</a:t>
          </a:r>
          <a:r>
            <a:rPr lang="en-US" sz="2400" kern="1200" dirty="0"/>
            <a:t>-</a:t>
          </a:r>
          <a:r>
            <a:rPr lang="en-US" sz="2400" kern="1200" dirty="0" err="1"/>
            <a:t>Cfz</a:t>
          </a:r>
          <a:r>
            <a:rPr lang="en-US" sz="2400" kern="1200" dirty="0"/>
            <a:t>-Z-E</a:t>
          </a:r>
        </a:p>
      </dsp:txBody>
      <dsp:txXfrm>
        <a:off x="59399" y="159356"/>
        <a:ext cx="11526523" cy="1098002"/>
      </dsp:txXfrm>
    </dsp:sp>
    <dsp:sp modelId="{8ACDC1C5-46DD-4901-9163-2A2D167EF0FB}">
      <dsp:nvSpPr>
        <dsp:cNvPr id="0" name=""/>
        <dsp:cNvSpPr/>
      </dsp:nvSpPr>
      <dsp:spPr>
        <a:xfrm>
          <a:off x="0" y="1316757"/>
          <a:ext cx="11645321" cy="3565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9739" tIns="30480" rIns="170688" bIns="30480" numCol="1" spcCol="1270" anchor="t" anchorCtr="0">
          <a:noAutofit/>
        </a:bodyPr>
        <a:lstStyle/>
        <a:p>
          <a:pPr marL="228600" lvl="1" indent="-228600" algn="l" defTabSz="1066800">
            <a:lnSpc>
              <a:spcPct val="150000"/>
            </a:lnSpc>
            <a:spcBef>
              <a:spcPct val="0"/>
            </a:spcBef>
            <a:spcAft>
              <a:spcPct val="20000"/>
            </a:spcAft>
            <a:buChar char="•"/>
          </a:pPr>
          <a:r>
            <a:rPr lang="en-US" sz="2400" b="1" kern="1200" dirty="0">
              <a:solidFill>
                <a:srgbClr val="265A9A"/>
              </a:solidFill>
              <a:latin typeface="Arial"/>
              <a:ea typeface="+mn-ea"/>
              <a:cs typeface="+mn-cs"/>
            </a:rPr>
            <a:t>Initial phase:4-6 </a:t>
          </a:r>
          <a:r>
            <a:rPr lang="en-US" sz="2400" b="1" kern="1200" dirty="0" err="1">
              <a:solidFill>
                <a:srgbClr val="265A9A"/>
              </a:solidFill>
              <a:latin typeface="Arial"/>
              <a:ea typeface="+mn-ea"/>
              <a:cs typeface="+mn-cs"/>
            </a:rPr>
            <a:t>Bdq</a:t>
          </a:r>
          <a:r>
            <a:rPr lang="en-US" sz="2400" b="1" kern="1200" dirty="0">
              <a:solidFill>
                <a:srgbClr val="265A9A"/>
              </a:solidFill>
              <a:latin typeface="Arial"/>
              <a:ea typeface="+mn-ea"/>
              <a:cs typeface="+mn-cs"/>
            </a:rPr>
            <a:t>(6m) –</a:t>
          </a:r>
          <a:r>
            <a:rPr lang="en-US" sz="2400" b="1" kern="1200" dirty="0" err="1">
              <a:solidFill>
                <a:srgbClr val="265A9A"/>
              </a:solidFill>
              <a:latin typeface="Arial"/>
              <a:ea typeface="+mn-ea"/>
              <a:cs typeface="+mn-cs"/>
            </a:rPr>
            <a:t>Lzd</a:t>
          </a:r>
          <a:r>
            <a:rPr lang="en-US" sz="2400" b="1" kern="1200" dirty="0">
              <a:solidFill>
                <a:srgbClr val="265A9A"/>
              </a:solidFill>
              <a:latin typeface="Arial"/>
              <a:ea typeface="+mn-ea"/>
              <a:cs typeface="+mn-cs"/>
            </a:rPr>
            <a:t> (2m) -</a:t>
          </a:r>
          <a:r>
            <a:rPr lang="en-US" sz="2400" b="1" kern="1200" dirty="0" err="1">
              <a:solidFill>
                <a:srgbClr val="265A9A"/>
              </a:solidFill>
              <a:latin typeface="Arial"/>
              <a:ea typeface="+mn-ea"/>
              <a:cs typeface="+mn-cs"/>
            </a:rPr>
            <a:t>Lfx</a:t>
          </a:r>
          <a:r>
            <a:rPr lang="en-US" sz="2400" b="1" kern="1200" dirty="0">
              <a:solidFill>
                <a:srgbClr val="265A9A"/>
              </a:solidFill>
              <a:latin typeface="Arial"/>
              <a:ea typeface="+mn-ea"/>
              <a:cs typeface="+mn-cs"/>
            </a:rPr>
            <a:t>/</a:t>
          </a:r>
          <a:r>
            <a:rPr lang="en-US" sz="2400" b="1" kern="1200" dirty="0" err="1">
              <a:solidFill>
                <a:srgbClr val="265A9A"/>
              </a:solidFill>
              <a:latin typeface="Arial"/>
              <a:ea typeface="+mn-ea"/>
              <a:cs typeface="+mn-cs"/>
            </a:rPr>
            <a:t>Mfx</a:t>
          </a:r>
          <a:r>
            <a:rPr lang="en-US" sz="2400" b="1" kern="1200" dirty="0">
              <a:solidFill>
                <a:srgbClr val="265A9A"/>
              </a:solidFill>
              <a:latin typeface="Arial"/>
              <a:ea typeface="+mn-ea"/>
              <a:cs typeface="+mn-cs"/>
            </a:rPr>
            <a:t>-</a:t>
          </a:r>
          <a:r>
            <a:rPr lang="en-US" sz="2400" b="1" kern="1200" dirty="0" err="1">
              <a:solidFill>
                <a:srgbClr val="265A9A"/>
              </a:solidFill>
              <a:latin typeface="Arial"/>
              <a:ea typeface="+mn-ea"/>
              <a:cs typeface="+mn-cs"/>
            </a:rPr>
            <a:t>Cfz</a:t>
          </a:r>
          <a:r>
            <a:rPr lang="en-US" sz="2400" b="1" kern="1200" dirty="0">
              <a:solidFill>
                <a:srgbClr val="265A9A"/>
              </a:solidFill>
              <a:latin typeface="Arial"/>
              <a:ea typeface="+mn-ea"/>
              <a:cs typeface="+mn-cs"/>
            </a:rPr>
            <a:t>-Z-E-</a:t>
          </a:r>
          <a:r>
            <a:rPr lang="en-US" sz="2400" b="1" kern="1200" dirty="0" err="1">
              <a:solidFill>
                <a:srgbClr val="265A9A"/>
              </a:solidFill>
              <a:latin typeface="Arial"/>
              <a:ea typeface="+mn-ea"/>
              <a:cs typeface="+mn-cs"/>
            </a:rPr>
            <a:t>Hh</a:t>
          </a:r>
          <a:endParaRPr lang="en-US" sz="2400" b="1" kern="1200" dirty="0">
            <a:solidFill>
              <a:srgbClr val="265A9A"/>
            </a:solidFill>
            <a:latin typeface="Arial"/>
            <a:ea typeface="+mn-ea"/>
            <a:cs typeface="+mn-cs"/>
          </a:endParaRPr>
        </a:p>
        <a:p>
          <a:pPr marL="228600" lvl="1" indent="-228600" algn="l" defTabSz="889000">
            <a:lnSpc>
              <a:spcPct val="150000"/>
            </a:lnSpc>
            <a:spcBef>
              <a:spcPct val="0"/>
            </a:spcBef>
            <a:spcAft>
              <a:spcPct val="20000"/>
            </a:spcAft>
            <a:buFont typeface="Wingdings" panose="05000000000000000000" pitchFamily="2" charset="2"/>
            <a:buChar char="ü"/>
          </a:pPr>
          <a:r>
            <a:rPr lang="en-US" sz="2000" i="1" kern="1200" dirty="0" err="1">
              <a:solidFill>
                <a:srgbClr val="000000">
                  <a:hueOff val="0"/>
                  <a:satOff val="0"/>
                  <a:lumOff val="0"/>
                  <a:alphaOff val="0"/>
                </a:srgbClr>
              </a:solidFill>
              <a:latin typeface="Arial"/>
              <a:ea typeface="+mn-ea"/>
              <a:cs typeface="+mn-cs"/>
            </a:rPr>
            <a:t>Lzd</a:t>
          </a:r>
          <a:r>
            <a:rPr lang="en-US" sz="2000" i="1" kern="1200" dirty="0">
              <a:solidFill>
                <a:srgbClr val="000000">
                  <a:hueOff val="0"/>
                  <a:satOff val="0"/>
                  <a:lumOff val="0"/>
                  <a:alphaOff val="0"/>
                </a:srgbClr>
              </a:solidFill>
              <a:latin typeface="Arial"/>
              <a:ea typeface="+mn-ea"/>
              <a:cs typeface="+mn-cs"/>
            </a:rPr>
            <a:t> is only given the first 2 months of treatment. </a:t>
          </a:r>
        </a:p>
        <a:p>
          <a:pPr marL="228600" lvl="1" indent="-228600" algn="l" defTabSz="889000">
            <a:lnSpc>
              <a:spcPct val="150000"/>
            </a:lnSpc>
            <a:spcBef>
              <a:spcPct val="0"/>
            </a:spcBef>
            <a:spcAft>
              <a:spcPct val="20000"/>
            </a:spcAft>
            <a:buFont typeface="Wingdings" panose="05000000000000000000" pitchFamily="2" charset="2"/>
            <a:buChar char="ü"/>
          </a:pPr>
          <a:r>
            <a:rPr lang="en-US" sz="2000" i="1" kern="1200" dirty="0">
              <a:solidFill>
                <a:srgbClr val="000000">
                  <a:hueOff val="0"/>
                  <a:satOff val="0"/>
                  <a:lumOff val="0"/>
                  <a:alphaOff val="0"/>
                </a:srgbClr>
              </a:solidFill>
              <a:latin typeface="Arial"/>
              <a:ea typeface="+mn-ea"/>
              <a:cs typeface="+mn-cs"/>
            </a:rPr>
            <a:t>The rest six drugs are given for another 2 or 4  months depending on smear status.</a:t>
          </a:r>
        </a:p>
        <a:p>
          <a:pPr marL="228600" lvl="1" indent="-228600" algn="l" defTabSz="889000">
            <a:lnSpc>
              <a:spcPct val="150000"/>
            </a:lnSpc>
            <a:spcBef>
              <a:spcPct val="0"/>
            </a:spcBef>
            <a:spcAft>
              <a:spcPct val="20000"/>
            </a:spcAft>
            <a:buFont typeface="Wingdings" panose="05000000000000000000" pitchFamily="2" charset="2"/>
            <a:buChar char="ü"/>
          </a:pPr>
          <a:r>
            <a:rPr lang="en-US" sz="2000" i="1" kern="1200" dirty="0">
              <a:solidFill>
                <a:srgbClr val="000000">
                  <a:hueOff val="0"/>
                  <a:satOff val="0"/>
                  <a:lumOff val="0"/>
                  <a:alphaOff val="0"/>
                </a:srgbClr>
              </a:solidFill>
              <a:latin typeface="Arial"/>
              <a:ea typeface="+mn-ea"/>
              <a:cs typeface="+mn-cs"/>
            </a:rPr>
            <a:t>High-dose H can be dropped after initial phase depending on smear status.</a:t>
          </a:r>
        </a:p>
        <a:p>
          <a:pPr marL="228600" lvl="1" indent="-228600" algn="l" defTabSz="1066800">
            <a:lnSpc>
              <a:spcPct val="150000"/>
            </a:lnSpc>
            <a:spcBef>
              <a:spcPct val="0"/>
            </a:spcBef>
            <a:spcAft>
              <a:spcPct val="20000"/>
            </a:spcAft>
            <a:buChar char="•"/>
          </a:pPr>
          <a:r>
            <a:rPr lang="en-US" sz="2400" b="1" kern="1200" dirty="0">
              <a:solidFill>
                <a:srgbClr val="265A9A"/>
              </a:solidFill>
            </a:rPr>
            <a:t>Continuation phase: 5Lfx/</a:t>
          </a:r>
          <a:r>
            <a:rPr lang="en-US" sz="2400" b="1" kern="1200" dirty="0" err="1">
              <a:solidFill>
                <a:srgbClr val="265A9A"/>
              </a:solidFill>
            </a:rPr>
            <a:t>Mfx</a:t>
          </a:r>
          <a:r>
            <a:rPr lang="en-US" sz="2400" b="1" kern="1200" dirty="0">
              <a:solidFill>
                <a:srgbClr val="265A9A"/>
              </a:solidFill>
            </a:rPr>
            <a:t>-</a:t>
          </a:r>
          <a:r>
            <a:rPr lang="en-US" sz="2400" b="1" kern="1200" dirty="0" err="1">
              <a:solidFill>
                <a:srgbClr val="265A9A"/>
              </a:solidFill>
            </a:rPr>
            <a:t>Cfz</a:t>
          </a:r>
          <a:r>
            <a:rPr lang="en-US" sz="2400" b="1" kern="1200" dirty="0">
              <a:solidFill>
                <a:srgbClr val="265A9A"/>
              </a:solidFill>
            </a:rPr>
            <a:t>-Z-E</a:t>
          </a:r>
        </a:p>
        <a:p>
          <a:pPr marL="228600" lvl="1" indent="-228600" algn="l" defTabSz="889000">
            <a:lnSpc>
              <a:spcPct val="150000"/>
            </a:lnSpc>
            <a:spcBef>
              <a:spcPct val="0"/>
            </a:spcBef>
            <a:spcAft>
              <a:spcPct val="20000"/>
            </a:spcAft>
            <a:buFont typeface="Wingdings" panose="05000000000000000000" pitchFamily="2" charset="2"/>
            <a:buChar char="ü"/>
          </a:pPr>
          <a:r>
            <a:rPr lang="en-US" sz="2000" i="1" kern="1200" dirty="0" err="1"/>
            <a:t>Bdq</a:t>
          </a:r>
          <a:r>
            <a:rPr lang="en-US" sz="2000" i="1" kern="1200" dirty="0"/>
            <a:t> can be also extended to 9 months.</a:t>
          </a:r>
        </a:p>
        <a:p>
          <a:pPr marL="228600" lvl="1" indent="-228600" algn="l" defTabSz="889000">
            <a:lnSpc>
              <a:spcPct val="90000"/>
            </a:lnSpc>
            <a:spcBef>
              <a:spcPct val="0"/>
            </a:spcBef>
            <a:spcAft>
              <a:spcPct val="20000"/>
            </a:spcAft>
            <a:buFont typeface="Wingdings" panose="05000000000000000000" pitchFamily="2" charset="2"/>
            <a:buChar char="ü"/>
          </a:pPr>
          <a:endParaRPr lang="en-US" sz="2000" i="1" kern="1200" dirty="0"/>
        </a:p>
      </dsp:txBody>
      <dsp:txXfrm>
        <a:off x="0" y="1316757"/>
        <a:ext cx="11645321" cy="35655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873F05-8E60-4B5B-A199-3979D03600E0}">
      <dsp:nvSpPr>
        <dsp:cNvPr id="0" name=""/>
        <dsp:cNvSpPr/>
      </dsp:nvSpPr>
      <dsp:spPr>
        <a:xfrm>
          <a:off x="110444" y="37861"/>
          <a:ext cx="11635750" cy="1024995"/>
        </a:xfrm>
        <a:prstGeom prst="roundRect">
          <a:avLst/>
        </a:prstGeom>
        <a:solidFill>
          <a:srgbClr val="0070C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t>Drug dosage and frequency </a:t>
          </a:r>
          <a:endParaRPr lang="en-US" sz="2800" kern="1200" dirty="0"/>
        </a:p>
      </dsp:txBody>
      <dsp:txXfrm>
        <a:off x="160480" y="87897"/>
        <a:ext cx="11535678" cy="924923"/>
      </dsp:txXfrm>
    </dsp:sp>
    <dsp:sp modelId="{DA1C6651-1EBC-4360-83D9-C30742434F8E}">
      <dsp:nvSpPr>
        <dsp:cNvPr id="0" name=""/>
        <dsp:cNvSpPr/>
      </dsp:nvSpPr>
      <dsp:spPr>
        <a:xfrm>
          <a:off x="327836" y="1168057"/>
          <a:ext cx="11200967" cy="828053"/>
        </a:xfrm>
        <a:prstGeom prst="roundRect">
          <a:avLst/>
        </a:prstGeom>
        <a:solidFill>
          <a:srgbClr val="C9DDF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i="1" kern="1200" dirty="0" err="1">
              <a:solidFill>
                <a:schemeClr val="tx1"/>
              </a:solidFill>
              <a:latin typeface="+mn-lt"/>
              <a:ea typeface="+mn-ea"/>
              <a:cs typeface="+mn-cs"/>
            </a:rPr>
            <a:t>Bdq</a:t>
          </a:r>
          <a:r>
            <a:rPr lang="en-US" sz="2400" b="1" i="1" kern="1200" dirty="0">
              <a:solidFill>
                <a:schemeClr val="tx1"/>
              </a:solidFill>
              <a:latin typeface="+mn-lt"/>
              <a:ea typeface="+mn-ea"/>
              <a:cs typeface="+mn-cs"/>
            </a:rPr>
            <a:t>: higher loading dose first 2 weeks, then 3 times a week</a:t>
          </a:r>
          <a:r>
            <a:rPr lang="en-US" sz="2400" b="1" i="1" kern="1200" dirty="0">
              <a:solidFill>
                <a:srgbClr val="000099"/>
              </a:solidFill>
              <a:latin typeface="+mn-lt"/>
              <a:ea typeface="+mn-ea"/>
              <a:cs typeface="+mn-cs"/>
            </a:rPr>
            <a:t>.</a:t>
          </a:r>
          <a:endParaRPr lang="en-US" sz="2400" b="1" kern="1200" dirty="0">
            <a:solidFill>
              <a:srgbClr val="000099"/>
            </a:solidFill>
          </a:endParaRPr>
        </a:p>
      </dsp:txBody>
      <dsp:txXfrm>
        <a:off x="368258" y="1208479"/>
        <a:ext cx="11120123" cy="747209"/>
      </dsp:txXfrm>
    </dsp:sp>
    <dsp:sp modelId="{AC3EC06B-35A1-4332-BD00-D0B6D44CB465}">
      <dsp:nvSpPr>
        <dsp:cNvPr id="0" name=""/>
        <dsp:cNvSpPr/>
      </dsp:nvSpPr>
      <dsp:spPr>
        <a:xfrm>
          <a:off x="0" y="1996110"/>
          <a:ext cx="11856640" cy="1092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6448" tIns="30480" rIns="170688" bIns="30480" numCol="1" spcCol="1270" anchor="t" anchorCtr="0">
          <a:noAutofit/>
        </a:bodyPr>
        <a:lstStyle/>
        <a:p>
          <a:pPr marL="228600" lvl="1" indent="-228600" algn="l" defTabSz="1066800">
            <a:lnSpc>
              <a:spcPct val="90000"/>
            </a:lnSpc>
            <a:spcBef>
              <a:spcPct val="0"/>
            </a:spcBef>
            <a:spcAft>
              <a:spcPct val="20000"/>
            </a:spcAft>
            <a:buFont typeface="Wingdings" panose="05000000000000000000" pitchFamily="2" charset="2"/>
            <a:buChar char="ü"/>
          </a:pPr>
          <a:r>
            <a:rPr lang="en-US" sz="2400" i="1" kern="1200" dirty="0">
              <a:solidFill>
                <a:srgbClr val="FF0000"/>
              </a:solidFill>
              <a:latin typeface="+mn-lt"/>
              <a:ea typeface="+mn-ea"/>
              <a:cs typeface="+mn-cs"/>
            </a:rPr>
            <a:t>If </a:t>
          </a:r>
          <a:r>
            <a:rPr lang="en-US" sz="2400" i="1" kern="1200" dirty="0" err="1">
              <a:solidFill>
                <a:srgbClr val="FF0000"/>
              </a:solidFill>
              <a:latin typeface="+mn-lt"/>
              <a:ea typeface="+mn-ea"/>
              <a:cs typeface="+mn-cs"/>
            </a:rPr>
            <a:t>Bdq</a:t>
          </a:r>
          <a:r>
            <a:rPr lang="en-US" sz="2400" i="1" kern="1200" dirty="0">
              <a:solidFill>
                <a:srgbClr val="FF0000"/>
              </a:solidFill>
              <a:latin typeface="+mn-lt"/>
              <a:ea typeface="+mn-ea"/>
              <a:cs typeface="+mn-cs"/>
            </a:rPr>
            <a:t> interrupted &lt; 2 </a:t>
          </a:r>
          <a:r>
            <a:rPr lang="en-US" sz="2400" i="1" kern="1200" dirty="0" err="1">
              <a:solidFill>
                <a:srgbClr val="FF0000"/>
              </a:solidFill>
              <a:latin typeface="+mn-lt"/>
              <a:ea typeface="+mn-ea"/>
              <a:cs typeface="+mn-cs"/>
            </a:rPr>
            <a:t>wks</a:t>
          </a:r>
          <a:r>
            <a:rPr lang="en-US" sz="2400" i="1" kern="1200" dirty="0">
              <a:solidFill>
                <a:srgbClr val="FF0000"/>
              </a:solidFill>
              <a:latin typeface="+mn-lt"/>
              <a:ea typeface="+mn-ea"/>
              <a:cs typeface="+mn-cs"/>
            </a:rPr>
            <a:t>  </a:t>
          </a:r>
          <a:r>
            <a:rPr lang="en-US" sz="2400" i="1" kern="1200" dirty="0">
              <a:solidFill>
                <a:srgbClr val="000000">
                  <a:hueOff val="0"/>
                  <a:satOff val="0"/>
                  <a:lumOff val="0"/>
                  <a:alphaOff val="0"/>
                </a:srgbClr>
              </a:solidFill>
              <a:latin typeface="+mn-lt"/>
              <a:ea typeface="+mn-ea"/>
              <a:cs typeface="+mn-cs"/>
            </a:rPr>
            <a:t>in the maintenance phase  - </a:t>
          </a:r>
          <a:r>
            <a:rPr lang="en-US" sz="2400" b="1" i="1" kern="1200" dirty="0">
              <a:solidFill>
                <a:srgbClr val="000000">
                  <a:hueOff val="0"/>
                  <a:satOff val="0"/>
                  <a:lumOff val="0"/>
                  <a:alphaOff val="0"/>
                </a:srgbClr>
              </a:solidFill>
              <a:latin typeface="+mn-lt"/>
              <a:ea typeface="+mn-ea"/>
              <a:cs typeface="+mn-cs"/>
            </a:rPr>
            <a:t>no loading</a:t>
          </a:r>
          <a:endParaRPr lang="en-US" sz="2400" b="1" kern="1200" dirty="0"/>
        </a:p>
        <a:p>
          <a:pPr marL="228600" lvl="1" indent="-228600" algn="l" defTabSz="1066800">
            <a:lnSpc>
              <a:spcPct val="90000"/>
            </a:lnSpc>
            <a:spcBef>
              <a:spcPct val="0"/>
            </a:spcBef>
            <a:spcAft>
              <a:spcPct val="20000"/>
            </a:spcAft>
            <a:buFont typeface="Wingdings" panose="05000000000000000000" pitchFamily="2" charset="2"/>
            <a:buChar char="ü"/>
          </a:pPr>
          <a:r>
            <a:rPr lang="en-US" sz="2400" i="1" kern="1200" dirty="0">
              <a:solidFill>
                <a:srgbClr val="FF0000"/>
              </a:solidFill>
              <a:latin typeface="+mn-lt"/>
              <a:ea typeface="+mn-ea"/>
              <a:cs typeface="+mn-cs"/>
            </a:rPr>
            <a:t>If </a:t>
          </a:r>
          <a:r>
            <a:rPr lang="en-US" sz="2400" i="1" kern="1200" dirty="0" err="1">
              <a:solidFill>
                <a:srgbClr val="FF0000"/>
              </a:solidFill>
              <a:latin typeface="+mn-lt"/>
              <a:ea typeface="+mn-ea"/>
              <a:cs typeface="+mn-cs"/>
            </a:rPr>
            <a:t>Bdq</a:t>
          </a:r>
          <a:r>
            <a:rPr lang="en-US" sz="2400" i="1" kern="1200" dirty="0">
              <a:solidFill>
                <a:srgbClr val="FF0000"/>
              </a:solidFill>
              <a:latin typeface="+mn-lt"/>
              <a:ea typeface="+mn-ea"/>
              <a:cs typeface="+mn-cs"/>
            </a:rPr>
            <a:t> interrupted &gt; 2 </a:t>
          </a:r>
          <a:r>
            <a:rPr lang="en-US" sz="2400" i="1" kern="1200" dirty="0" err="1">
              <a:solidFill>
                <a:srgbClr val="FF0000"/>
              </a:solidFill>
              <a:latin typeface="+mn-lt"/>
              <a:ea typeface="+mn-ea"/>
              <a:cs typeface="+mn-cs"/>
            </a:rPr>
            <a:t>wks</a:t>
          </a:r>
          <a:r>
            <a:rPr lang="en-US" sz="2400" i="1" kern="1200" dirty="0">
              <a:solidFill>
                <a:srgbClr val="FF0000"/>
              </a:solidFill>
              <a:latin typeface="+mn-lt"/>
              <a:ea typeface="+mn-ea"/>
              <a:cs typeface="+mn-cs"/>
            </a:rPr>
            <a:t> (but &lt;8wks) </a:t>
          </a:r>
          <a:r>
            <a:rPr lang="en-US" sz="2400" i="1" kern="1200" dirty="0">
              <a:solidFill>
                <a:srgbClr val="000000">
                  <a:hueOff val="0"/>
                  <a:satOff val="0"/>
                  <a:lumOff val="0"/>
                  <a:alphaOff val="0"/>
                </a:srgbClr>
              </a:solidFill>
              <a:latin typeface="+mn-lt"/>
              <a:ea typeface="+mn-ea"/>
              <a:cs typeface="+mn-cs"/>
            </a:rPr>
            <a:t>in the maintenance phase- </a:t>
          </a:r>
          <a:r>
            <a:rPr lang="en-US" sz="2400" b="1" i="1" kern="1200" dirty="0">
              <a:solidFill>
                <a:srgbClr val="000000">
                  <a:hueOff val="0"/>
                  <a:satOff val="0"/>
                  <a:lumOff val="0"/>
                  <a:alphaOff val="0"/>
                </a:srgbClr>
              </a:solidFill>
              <a:latin typeface="+mn-lt"/>
              <a:ea typeface="+mn-ea"/>
              <a:cs typeface="+mn-cs"/>
            </a:rPr>
            <a:t>reloading at the higher dose for 7 days </a:t>
          </a:r>
          <a:r>
            <a:rPr lang="en-US" sz="2400" i="1" kern="1200" dirty="0">
              <a:solidFill>
                <a:srgbClr val="000000">
                  <a:hueOff val="0"/>
                  <a:satOff val="0"/>
                  <a:lumOff val="0"/>
                  <a:alphaOff val="0"/>
                </a:srgbClr>
              </a:solidFill>
              <a:latin typeface="+mn-lt"/>
              <a:ea typeface="+mn-ea"/>
              <a:cs typeface="+mn-cs"/>
            </a:rPr>
            <a:t>before resuming thrice-weekly schedule. </a:t>
          </a:r>
          <a:endParaRPr lang="en-US" sz="2400" kern="1200" dirty="0"/>
        </a:p>
      </dsp:txBody>
      <dsp:txXfrm>
        <a:off x="0" y="1996110"/>
        <a:ext cx="11856640" cy="1092960"/>
      </dsp:txXfrm>
    </dsp:sp>
    <dsp:sp modelId="{DBA275F3-9C7F-43D8-B0FF-2145C2D90CC0}">
      <dsp:nvSpPr>
        <dsp:cNvPr id="0" name=""/>
        <dsp:cNvSpPr/>
      </dsp:nvSpPr>
      <dsp:spPr>
        <a:xfrm>
          <a:off x="327836" y="3089070"/>
          <a:ext cx="11200967" cy="743461"/>
        </a:xfrm>
        <a:prstGeom prst="roundRect">
          <a:avLst/>
        </a:prstGeom>
        <a:solidFill>
          <a:srgbClr val="C9DDF3"/>
        </a:solidFill>
        <a:ln>
          <a:solidFill>
            <a:schemeClr val="bg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Font typeface="Arial" panose="020B0604020202020204" pitchFamily="34" charset="0"/>
            <a:buNone/>
          </a:pPr>
          <a:r>
            <a:rPr lang="en-US" sz="2400" b="1" kern="1200" dirty="0" err="1">
              <a:solidFill>
                <a:schemeClr val="tx1"/>
              </a:solidFill>
              <a:latin typeface="Arial"/>
              <a:ea typeface="+mn-ea"/>
              <a:cs typeface="+mn-cs"/>
            </a:rPr>
            <a:t>Lzd</a:t>
          </a:r>
          <a:r>
            <a:rPr lang="en-US" sz="2400" b="1" kern="1200" dirty="0">
              <a:solidFill>
                <a:schemeClr val="tx1"/>
              </a:solidFill>
              <a:latin typeface="Arial"/>
              <a:ea typeface="+mn-ea"/>
              <a:cs typeface="+mn-cs"/>
            </a:rPr>
            <a:t> is only given the first 2 months at 600 mg once a day  ( LZD variation)</a:t>
          </a:r>
          <a:endParaRPr lang="en-US" sz="2400" b="1" kern="1200" dirty="0">
            <a:solidFill>
              <a:schemeClr val="tx1"/>
            </a:solidFill>
          </a:endParaRPr>
        </a:p>
      </dsp:txBody>
      <dsp:txXfrm>
        <a:off x="364129" y="3125363"/>
        <a:ext cx="11128381" cy="670875"/>
      </dsp:txXfrm>
    </dsp:sp>
    <dsp:sp modelId="{66CC8587-69F7-49AB-991E-B48FF3367F2E}">
      <dsp:nvSpPr>
        <dsp:cNvPr id="0" name=""/>
        <dsp:cNvSpPr/>
      </dsp:nvSpPr>
      <dsp:spPr>
        <a:xfrm>
          <a:off x="0" y="3832532"/>
          <a:ext cx="11856640" cy="1161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6448" tIns="30480" rIns="170688" bIns="30480" numCol="1" spcCol="1270" anchor="t" anchorCtr="0">
          <a:noAutofit/>
        </a:bodyPr>
        <a:lstStyle/>
        <a:p>
          <a:pPr marL="228600" lvl="1" indent="-228600" algn="l" defTabSz="1066800">
            <a:lnSpc>
              <a:spcPct val="90000"/>
            </a:lnSpc>
            <a:spcBef>
              <a:spcPct val="0"/>
            </a:spcBef>
            <a:spcAft>
              <a:spcPct val="20000"/>
            </a:spcAft>
            <a:buFont typeface="Wingdings" panose="05000000000000000000" pitchFamily="2" charset="2"/>
            <a:buChar char="ü"/>
          </a:pPr>
          <a:r>
            <a:rPr lang="en-US" sz="2400" i="1" kern="1200" dirty="0">
              <a:solidFill>
                <a:srgbClr val="000000">
                  <a:hueOff val="0"/>
                  <a:satOff val="0"/>
                  <a:lumOff val="0"/>
                  <a:alphaOff val="0"/>
                </a:srgbClr>
              </a:solidFill>
              <a:latin typeface="Arial"/>
              <a:ea typeface="+mn-ea"/>
              <a:cs typeface="+mn-cs"/>
            </a:rPr>
            <a:t> </a:t>
          </a:r>
          <a:r>
            <a:rPr lang="en-US" sz="2400" i="1" kern="1200" dirty="0">
              <a:solidFill>
                <a:srgbClr val="FF0000"/>
              </a:solidFill>
              <a:latin typeface="Arial"/>
              <a:ea typeface="+mn-ea"/>
              <a:cs typeface="+mn-cs"/>
            </a:rPr>
            <a:t>If </a:t>
          </a:r>
          <a:r>
            <a:rPr lang="en-US" sz="2400" i="1" kern="1200" dirty="0" err="1">
              <a:solidFill>
                <a:srgbClr val="FF0000"/>
              </a:solidFill>
              <a:latin typeface="Arial"/>
              <a:ea typeface="+mn-ea"/>
              <a:cs typeface="+mn-cs"/>
            </a:rPr>
            <a:t>Lzd</a:t>
          </a:r>
          <a:r>
            <a:rPr lang="en-US" sz="2400" i="1" kern="1200" dirty="0">
              <a:solidFill>
                <a:srgbClr val="FF0000"/>
              </a:solidFill>
              <a:latin typeface="Arial"/>
              <a:ea typeface="+mn-ea"/>
              <a:cs typeface="+mn-cs"/>
            </a:rPr>
            <a:t> doses occasionally missed </a:t>
          </a:r>
          <a:r>
            <a:rPr lang="en-US" sz="2400" i="1" kern="1200" dirty="0">
              <a:solidFill>
                <a:srgbClr val="000000">
                  <a:hueOff val="0"/>
                  <a:satOff val="0"/>
                  <a:lumOff val="0"/>
                  <a:alphaOff val="0"/>
                </a:srgbClr>
              </a:solidFill>
              <a:latin typeface="Arial"/>
              <a:ea typeface="+mn-ea"/>
              <a:cs typeface="+mn-cs"/>
            </a:rPr>
            <a:t>→ </a:t>
          </a:r>
          <a:r>
            <a:rPr lang="en-US" sz="2400" b="1" i="1" kern="1200" dirty="0">
              <a:solidFill>
                <a:srgbClr val="000000">
                  <a:hueOff val="0"/>
                  <a:satOff val="0"/>
                  <a:lumOff val="0"/>
                  <a:alphaOff val="0"/>
                </a:srgbClr>
              </a:solidFill>
              <a:latin typeface="Arial"/>
              <a:ea typeface="+mn-ea"/>
              <a:cs typeface="+mn-cs"/>
            </a:rPr>
            <a:t>add on </a:t>
          </a:r>
          <a:r>
            <a:rPr lang="en-US" sz="2400" i="1" kern="1200" dirty="0">
              <a:solidFill>
                <a:srgbClr val="000000">
                  <a:hueOff val="0"/>
                  <a:satOff val="0"/>
                  <a:lumOff val="0"/>
                  <a:alphaOff val="0"/>
                </a:srgbClr>
              </a:solidFill>
              <a:latin typeface="Arial"/>
              <a:ea typeface="+mn-ea"/>
              <a:cs typeface="+mn-cs"/>
            </a:rPr>
            <a:t>to the end of the 2-month period</a:t>
          </a:r>
        </a:p>
        <a:p>
          <a:pPr marL="228600" lvl="1" indent="-228600" algn="l" defTabSz="1066800">
            <a:lnSpc>
              <a:spcPct val="90000"/>
            </a:lnSpc>
            <a:spcBef>
              <a:spcPct val="0"/>
            </a:spcBef>
            <a:spcAft>
              <a:spcPct val="20000"/>
            </a:spcAft>
            <a:buFont typeface="Wingdings" panose="05000000000000000000" pitchFamily="2" charset="2"/>
            <a:buChar char="ü"/>
          </a:pPr>
          <a:r>
            <a:rPr lang="en-US" sz="2400" i="1" kern="1200" dirty="0">
              <a:solidFill>
                <a:srgbClr val="000000">
                  <a:hueOff val="0"/>
                  <a:satOff val="0"/>
                  <a:lumOff val="0"/>
                  <a:alphaOff val="0"/>
                </a:srgbClr>
              </a:solidFill>
              <a:latin typeface="Arial"/>
              <a:ea typeface="+mn-ea"/>
              <a:cs typeface="+mn-cs"/>
            </a:rPr>
            <a:t> </a:t>
          </a:r>
          <a:r>
            <a:rPr lang="en-US" sz="2400" i="1" kern="1200" dirty="0">
              <a:solidFill>
                <a:srgbClr val="FF0000"/>
              </a:solidFill>
              <a:latin typeface="Arial"/>
              <a:ea typeface="+mn-ea"/>
              <a:cs typeface="+mn-cs"/>
            </a:rPr>
            <a:t>If </a:t>
          </a:r>
          <a:r>
            <a:rPr lang="en-US" sz="2400" i="1" kern="1200" dirty="0" err="1">
              <a:solidFill>
                <a:srgbClr val="FF0000"/>
              </a:solidFill>
              <a:latin typeface="Arial"/>
              <a:ea typeface="+mn-ea"/>
              <a:cs typeface="+mn-cs"/>
            </a:rPr>
            <a:t>Lzd</a:t>
          </a:r>
          <a:r>
            <a:rPr lang="en-US" sz="2400" i="1" kern="1200" dirty="0">
              <a:solidFill>
                <a:srgbClr val="FF0000"/>
              </a:solidFill>
              <a:latin typeface="Arial"/>
              <a:ea typeface="+mn-ea"/>
              <a:cs typeface="+mn-cs"/>
            </a:rPr>
            <a:t> full dose is not tolerated  first 2 month</a:t>
          </a:r>
          <a:r>
            <a:rPr lang="en-US" sz="2400" i="1" kern="1200" dirty="0">
              <a:solidFill>
                <a:srgbClr val="000000">
                  <a:hueOff val="0"/>
                  <a:satOff val="0"/>
                  <a:lumOff val="0"/>
                  <a:alphaOff val="0"/>
                </a:srgbClr>
              </a:solidFill>
              <a:latin typeface="Arial"/>
              <a:ea typeface="+mn-ea"/>
              <a:cs typeface="+mn-cs"/>
            </a:rPr>
            <a:t>→  </a:t>
          </a:r>
          <a:r>
            <a:rPr lang="en-US" sz="2400" b="1" i="1" kern="1200" dirty="0">
              <a:solidFill>
                <a:srgbClr val="000000">
                  <a:hueOff val="0"/>
                  <a:satOff val="0"/>
                  <a:lumOff val="0"/>
                  <a:alphaOff val="0"/>
                </a:srgbClr>
              </a:solidFill>
              <a:latin typeface="Arial"/>
              <a:ea typeface="+mn-ea"/>
              <a:cs typeface="+mn-cs"/>
            </a:rPr>
            <a:t>switch to </a:t>
          </a:r>
          <a:r>
            <a:rPr lang="en-US" sz="2400" i="1" kern="1200" dirty="0">
              <a:solidFill>
                <a:srgbClr val="000000">
                  <a:hueOff val="0"/>
                  <a:satOff val="0"/>
                  <a:lumOff val="0"/>
                  <a:alphaOff val="0"/>
                </a:srgbClr>
              </a:solidFill>
              <a:latin typeface="Arial"/>
              <a:ea typeface="+mn-ea"/>
              <a:cs typeface="+mn-cs"/>
            </a:rPr>
            <a:t>a new regimen </a:t>
          </a:r>
        </a:p>
        <a:p>
          <a:pPr marL="228600" lvl="1" indent="-228600" algn="l" defTabSz="1066800">
            <a:lnSpc>
              <a:spcPct val="90000"/>
            </a:lnSpc>
            <a:spcBef>
              <a:spcPct val="0"/>
            </a:spcBef>
            <a:spcAft>
              <a:spcPct val="20000"/>
            </a:spcAft>
            <a:buFont typeface="Wingdings" panose="05000000000000000000" pitchFamily="2" charset="2"/>
            <a:buNone/>
          </a:pPr>
          <a:endParaRPr lang="en-US" sz="2400" kern="1200" dirty="0"/>
        </a:p>
      </dsp:txBody>
      <dsp:txXfrm>
        <a:off x="0" y="3832532"/>
        <a:ext cx="11856640" cy="116127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200" b="0">
                <a:solidFill>
                  <a:schemeClr val="tx1"/>
                </a:solidFill>
                <a:latin typeface="Arial" charset="0"/>
                <a:cs typeface="Arial" charset="0"/>
              </a:defRPr>
            </a:lvl1pPr>
          </a:lstStyle>
          <a:p>
            <a:pPr>
              <a:defRPr/>
            </a:pPr>
            <a:endParaRPr lang="en-US"/>
          </a:p>
        </p:txBody>
      </p:sp>
      <p:sp>
        <p:nvSpPr>
          <p:cNvPr id="5123"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0">
              <a:defRPr sz="1200" b="0">
                <a:solidFill>
                  <a:schemeClr val="tx1"/>
                </a:solidFill>
                <a:latin typeface="Arial" charset="0"/>
                <a:cs typeface="Arial" charset="0"/>
              </a:defRPr>
            </a:lvl1pPr>
          </a:lstStyle>
          <a:p>
            <a:pPr>
              <a:defRPr/>
            </a:pPr>
            <a:endParaRPr lang="en-US"/>
          </a:p>
        </p:txBody>
      </p:sp>
      <p:sp>
        <p:nvSpPr>
          <p:cNvPr id="5125"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0">
              <a:defRPr sz="1200" b="0">
                <a:solidFill>
                  <a:schemeClr val="tx1"/>
                </a:solidFill>
                <a:latin typeface="Arial" charset="0"/>
                <a:cs typeface="Arial" charset="0"/>
              </a:defRPr>
            </a:lvl1pPr>
          </a:lstStyle>
          <a:p>
            <a:pPr>
              <a:defRPr/>
            </a:pPr>
            <a:fld id="{AC5AF857-D239-4D70-A003-B5F8D3192CF7}" type="slidenum">
              <a:rPr lang="en-US"/>
              <a:pPr>
                <a:defRPr/>
              </a:pPr>
              <a:t>‹#›</a:t>
            </a:fld>
            <a:endParaRPr lang="en-US"/>
          </a:p>
        </p:txBody>
      </p:sp>
    </p:spTree>
    <p:extLst>
      <p:ext uri="{BB962C8B-B14F-4D97-AF65-F5344CB8AC3E}">
        <p14:creationId xmlns:p14="http://schemas.microsoft.com/office/powerpoint/2010/main" val="101314924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4"/>
          <p:cNvSpPr>
            <a:spLocks noGrp="1" noRot="1" noChangeAspect="1" noChangeArrowheads="1" noTextEdit="1"/>
          </p:cNvSpPr>
          <p:nvPr>
            <p:ph type="sldImg" idx="2"/>
          </p:nvPr>
        </p:nvSpPr>
        <p:spPr bwMode="auto">
          <a:xfrm>
            <a:off x="460375" y="720725"/>
            <a:ext cx="6396038" cy="3598863"/>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17823277"/>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1062" cy="3354387"/>
          </a:xfrm>
        </p:spPr>
      </p:sp>
      <p:sp>
        <p:nvSpPr>
          <p:cNvPr id="3" name="Notes Placeholder 2"/>
          <p:cNvSpPr>
            <a:spLocks noGrp="1"/>
          </p:cNvSpPr>
          <p:nvPr>
            <p:ph type="body" idx="1"/>
          </p:nvPr>
        </p:nvSpPr>
        <p:spPr/>
        <p:txBody>
          <a:bodyPr/>
          <a:lstStyle/>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2555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96706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45230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176358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15798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135062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989747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340752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054017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525589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38259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10"/>
          </p:nvPr>
        </p:nvSpPr>
        <p:spPr/>
        <p:txBody>
          <a:bodyPr/>
          <a:lstStyle/>
          <a:p>
            <a:fld id="{822A00AB-CD15-433A-A355-4988AFD51729}" type="slidenum">
              <a:rPr lang="en-GB" smtClean="0"/>
              <a:t>1</a:t>
            </a:fld>
            <a:endParaRPr lang="en-GB"/>
          </a:p>
        </p:txBody>
      </p:sp>
    </p:spTree>
    <p:extLst>
      <p:ext uri="{BB962C8B-B14F-4D97-AF65-F5344CB8AC3E}">
        <p14:creationId xmlns:p14="http://schemas.microsoft.com/office/powerpoint/2010/main" val="42051104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233980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418582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339978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028639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432345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12461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338418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978617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a:p>
        </p:txBody>
      </p:sp>
      <p:sp>
        <p:nvSpPr>
          <p:cNvPr id="4" name="Slide Number Placeholder 3"/>
          <p:cNvSpPr>
            <a:spLocks noGrp="1"/>
          </p:cNvSpPr>
          <p:nvPr>
            <p:ph type="sldNum" sz="quarter" idx="10"/>
          </p:nvPr>
        </p:nvSpPr>
        <p:spPr/>
        <p:txBody>
          <a:bodyPr/>
          <a:lstStyle/>
          <a:p>
            <a:fld id="{822A00AB-CD15-433A-A355-4988AFD51729}" type="slidenum">
              <a:rPr lang="en-GB" smtClean="0"/>
              <a:t>27</a:t>
            </a:fld>
            <a:endParaRPr lang="en-GB"/>
          </a:p>
        </p:txBody>
      </p:sp>
    </p:spTree>
    <p:extLst>
      <p:ext uri="{BB962C8B-B14F-4D97-AF65-F5344CB8AC3E}">
        <p14:creationId xmlns:p14="http://schemas.microsoft.com/office/powerpoint/2010/main" val="23939684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6038" cy="3598863"/>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47577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10"/>
          </p:nvPr>
        </p:nvSpPr>
        <p:spPr/>
        <p:txBody>
          <a:bodyPr/>
          <a:lstStyle/>
          <a:p>
            <a:fld id="{822A00AB-CD15-433A-A355-4988AFD51729}" type="slidenum">
              <a:rPr lang="en-GB" smtClean="0"/>
              <a:t>2</a:t>
            </a:fld>
            <a:endParaRPr lang="en-GB"/>
          </a:p>
        </p:txBody>
      </p:sp>
    </p:spTree>
    <p:extLst>
      <p:ext uri="{BB962C8B-B14F-4D97-AF65-F5344CB8AC3E}">
        <p14:creationId xmlns:p14="http://schemas.microsoft.com/office/powerpoint/2010/main" val="1722183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41096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27644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48362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87515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06121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717613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le slide whit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155C84-E590-45E2-8D48-CCC42479D87B}"/>
              </a:ext>
            </a:extLst>
          </p:cNvPr>
          <p:cNvPicPr>
            <a:picLocks noChangeAspect="1"/>
          </p:cNvPicPr>
          <p:nvPr userDrawn="1"/>
        </p:nvPicPr>
        <p:blipFill>
          <a:blip r:embed="rId2"/>
          <a:stretch>
            <a:fillRect/>
          </a:stretch>
        </p:blipFill>
        <p:spPr>
          <a:xfrm>
            <a:off x="27703" y="27708"/>
            <a:ext cx="12192000" cy="2588212"/>
          </a:xfrm>
          <a:prstGeom prst="rect">
            <a:avLst/>
          </a:prstGeom>
        </p:spPr>
      </p:pic>
      <p:sp>
        <p:nvSpPr>
          <p:cNvPr id="6" name="Google Shape;10;p2">
            <a:extLst>
              <a:ext uri="{FF2B5EF4-FFF2-40B4-BE49-F238E27FC236}">
                <a16:creationId xmlns:a16="http://schemas.microsoft.com/office/drawing/2014/main" id="{4C05FDD3-1B9A-4C94-8739-4A52DD8ED383}"/>
              </a:ext>
            </a:extLst>
          </p:cNvPr>
          <p:cNvSpPr/>
          <p:nvPr userDrawn="1"/>
        </p:nvSpPr>
        <p:spPr>
          <a:xfrm>
            <a:off x="10473785" y="2897576"/>
            <a:ext cx="1759161" cy="227852"/>
          </a:xfrm>
          <a:prstGeom prst="triangle">
            <a:avLst>
              <a:gd name="adj" fmla="val 32425"/>
            </a:avLst>
          </a:prstGeom>
          <a:solidFill>
            <a:srgbClr val="80A6D5"/>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vo"/>
              <a:ea typeface="Arvo"/>
              <a:cs typeface="Arvo"/>
              <a:sym typeface="Arvo"/>
            </a:endParaRPr>
          </a:p>
        </p:txBody>
      </p:sp>
      <p:grpSp>
        <p:nvGrpSpPr>
          <p:cNvPr id="7" name="Google Shape;11;p2">
            <a:extLst>
              <a:ext uri="{FF2B5EF4-FFF2-40B4-BE49-F238E27FC236}">
                <a16:creationId xmlns:a16="http://schemas.microsoft.com/office/drawing/2014/main" id="{BF5D14EE-5E7F-4936-B9EB-55BED7F38DA5}"/>
              </a:ext>
            </a:extLst>
          </p:cNvPr>
          <p:cNvGrpSpPr/>
          <p:nvPr userDrawn="1"/>
        </p:nvGrpSpPr>
        <p:grpSpPr>
          <a:xfrm>
            <a:off x="0" y="2564905"/>
            <a:ext cx="11764142" cy="3548136"/>
            <a:chOff x="0" y="-7088"/>
            <a:chExt cx="8630240" cy="5143500"/>
          </a:xfrm>
          <a:solidFill>
            <a:srgbClr val="C9DDF3"/>
          </a:solidFill>
        </p:grpSpPr>
        <p:sp>
          <p:nvSpPr>
            <p:cNvPr id="8" name="Google Shape;12;p2">
              <a:extLst>
                <a:ext uri="{FF2B5EF4-FFF2-40B4-BE49-F238E27FC236}">
                  <a16:creationId xmlns:a16="http://schemas.microsoft.com/office/drawing/2014/main" id="{5C689941-7DB9-43EA-B2E1-09DCDE5DBDB7}"/>
                </a:ext>
              </a:extLst>
            </p:cNvPr>
            <p:cNvSpPr/>
            <p:nvPr/>
          </p:nvSpPr>
          <p:spPr>
            <a:xfrm>
              <a:off x="0" y="-7087"/>
              <a:ext cx="3525000" cy="5117942"/>
            </a:xfrm>
            <a:prstGeom prst="rect">
              <a:avLst/>
            </a:prstGeom>
            <a:grp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9" name="Google Shape;13;p2">
              <a:extLst>
                <a:ext uri="{FF2B5EF4-FFF2-40B4-BE49-F238E27FC236}">
                  <a16:creationId xmlns:a16="http://schemas.microsoft.com/office/drawing/2014/main" id="{57A642B3-C222-4389-A619-9E672726439D}"/>
                </a:ext>
              </a:extLst>
            </p:cNvPr>
            <p:cNvSpPr/>
            <p:nvPr/>
          </p:nvSpPr>
          <p:spPr>
            <a:xfrm rot="10800000" flipH="1">
              <a:off x="3486741" y="-7088"/>
              <a:ext cx="5143499" cy="5143500"/>
            </a:xfrm>
            <a:prstGeom prst="rtTriangle">
              <a:avLst/>
            </a:prstGeom>
            <a:grp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vo"/>
                <a:ea typeface="Arvo"/>
                <a:cs typeface="Arvo"/>
                <a:sym typeface="Arvo"/>
              </a:endParaRPr>
            </a:p>
          </p:txBody>
        </p:sp>
      </p:grpSp>
      <p:grpSp>
        <p:nvGrpSpPr>
          <p:cNvPr id="10" name="Google Shape;14;p2">
            <a:extLst>
              <a:ext uri="{FF2B5EF4-FFF2-40B4-BE49-F238E27FC236}">
                <a16:creationId xmlns:a16="http://schemas.microsoft.com/office/drawing/2014/main" id="{BC0BF025-244F-40BD-B793-1BA17551CE9E}"/>
              </a:ext>
            </a:extLst>
          </p:cNvPr>
          <p:cNvGrpSpPr/>
          <p:nvPr userDrawn="1"/>
        </p:nvGrpSpPr>
        <p:grpSpPr>
          <a:xfrm rot="10800000" flipH="1">
            <a:off x="0" y="3117383"/>
            <a:ext cx="12191996" cy="2690023"/>
            <a:chOff x="-8178042" y="-4493119"/>
            <a:chExt cx="19490999" cy="6522601"/>
          </a:xfrm>
          <a:gradFill>
            <a:gsLst>
              <a:gs pos="0">
                <a:srgbClr val="738EC5"/>
              </a:gs>
              <a:gs pos="50000">
                <a:srgbClr val="80A6D5"/>
              </a:gs>
              <a:gs pos="100000">
                <a:srgbClr val="8DBEE6"/>
              </a:gs>
            </a:gsLst>
            <a:lin ang="5400000" scaled="1"/>
          </a:gradFill>
        </p:grpSpPr>
        <p:sp>
          <p:nvSpPr>
            <p:cNvPr id="11" name="Google Shape;15;p2">
              <a:extLst>
                <a:ext uri="{FF2B5EF4-FFF2-40B4-BE49-F238E27FC236}">
                  <a16:creationId xmlns:a16="http://schemas.microsoft.com/office/drawing/2014/main" id="{B57BDEE7-9862-4E6D-A42E-5747DCA53B0E}"/>
                </a:ext>
              </a:extLst>
            </p:cNvPr>
            <p:cNvSpPr/>
            <p:nvPr/>
          </p:nvSpPr>
          <p:spPr>
            <a:xfrm>
              <a:off x="-8178042" y="-4493118"/>
              <a:ext cx="12968400" cy="6522600"/>
            </a:xfrm>
            <a:prstGeom prst="rect">
              <a:avLst/>
            </a:prstGeom>
            <a:grp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vo"/>
                <a:ea typeface="Arvo"/>
                <a:cs typeface="Arvo"/>
                <a:sym typeface="Arvo"/>
              </a:endParaRPr>
            </a:p>
          </p:txBody>
        </p:sp>
        <p:sp>
          <p:nvSpPr>
            <p:cNvPr id="12" name="Google Shape;16;p2">
              <a:extLst>
                <a:ext uri="{FF2B5EF4-FFF2-40B4-BE49-F238E27FC236}">
                  <a16:creationId xmlns:a16="http://schemas.microsoft.com/office/drawing/2014/main" id="{4E0AD8A8-D59C-4BF5-8EE1-7FBEAE80F489}"/>
                </a:ext>
              </a:extLst>
            </p:cNvPr>
            <p:cNvSpPr/>
            <p:nvPr/>
          </p:nvSpPr>
          <p:spPr>
            <a:xfrm>
              <a:off x="4790357" y="-4493119"/>
              <a:ext cx="6522600" cy="6522599"/>
            </a:xfrm>
            <a:prstGeom prst="rtTriangle">
              <a:avLst/>
            </a:prstGeom>
            <a:grp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vo"/>
                <a:ea typeface="Arvo"/>
                <a:cs typeface="Arvo"/>
                <a:sym typeface="Arvo"/>
              </a:endParaRPr>
            </a:p>
          </p:txBody>
        </p:sp>
      </p:grpSp>
      <p:grpSp>
        <p:nvGrpSpPr>
          <p:cNvPr id="15" name="Google Shape;19;p2">
            <a:extLst>
              <a:ext uri="{FF2B5EF4-FFF2-40B4-BE49-F238E27FC236}">
                <a16:creationId xmlns:a16="http://schemas.microsoft.com/office/drawing/2014/main" id="{4CD1C265-3ED5-4D24-8BDE-693724046896}"/>
              </a:ext>
            </a:extLst>
          </p:cNvPr>
          <p:cNvGrpSpPr/>
          <p:nvPr/>
        </p:nvGrpSpPr>
        <p:grpSpPr>
          <a:xfrm flipH="1">
            <a:off x="5069560" y="6113041"/>
            <a:ext cx="7122435" cy="298740"/>
            <a:chOff x="-24158734" y="330081"/>
            <a:chExt cx="49262762" cy="1699500"/>
          </a:xfrm>
          <a:solidFill>
            <a:srgbClr val="005D86"/>
          </a:solidFill>
        </p:grpSpPr>
        <p:sp>
          <p:nvSpPr>
            <p:cNvPr id="16" name="Google Shape;20;p2">
              <a:extLst>
                <a:ext uri="{FF2B5EF4-FFF2-40B4-BE49-F238E27FC236}">
                  <a16:creationId xmlns:a16="http://schemas.microsoft.com/office/drawing/2014/main" id="{3DB59117-5597-406A-BE77-071B4407D953}"/>
                </a:ext>
              </a:extLst>
            </p:cNvPr>
            <p:cNvSpPr/>
            <p:nvPr/>
          </p:nvSpPr>
          <p:spPr>
            <a:xfrm>
              <a:off x="-24158734" y="330081"/>
              <a:ext cx="46229829" cy="1699500"/>
            </a:xfrm>
            <a:prstGeom prst="rect">
              <a:avLst/>
            </a:prstGeom>
            <a:solidFill>
              <a:srgbClr val="738EC5"/>
            </a:solid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17" name="Google Shape;21;p2">
              <a:extLst>
                <a:ext uri="{FF2B5EF4-FFF2-40B4-BE49-F238E27FC236}">
                  <a16:creationId xmlns:a16="http://schemas.microsoft.com/office/drawing/2014/main" id="{8A0EDAFC-613F-4F1D-B146-D4975FEB3B18}"/>
                </a:ext>
              </a:extLst>
            </p:cNvPr>
            <p:cNvSpPr/>
            <p:nvPr/>
          </p:nvSpPr>
          <p:spPr>
            <a:xfrm>
              <a:off x="22071095" y="330081"/>
              <a:ext cx="3032933" cy="1699500"/>
            </a:xfrm>
            <a:prstGeom prst="rtTriangle">
              <a:avLst/>
            </a:prstGeom>
            <a:solidFill>
              <a:srgbClr val="738EC5"/>
            </a:solidFill>
            <a:ln>
              <a:noFill/>
            </a:ln>
          </p:spPr>
          <p:txBody>
            <a:bodyPr spcFirstLastPara="1" wrap="square" lIns="91425" tIns="91425" rIns="91425" bIns="91425" anchor="ctr" anchorCtr="0">
              <a:noAutofit/>
            </a:bodyPr>
            <a:lstStyle/>
            <a:p>
              <a:pPr>
                <a:buClr>
                  <a:srgbClr val="000000"/>
                </a:buClr>
                <a:buFont typeface="Arial"/>
                <a:buNone/>
              </a:pPr>
              <a:endParaRPr sz="1050" kern="0" dirty="0">
                <a:solidFill>
                  <a:srgbClr val="000000"/>
                </a:solidFill>
                <a:latin typeface="Arial"/>
                <a:cs typeface="Arial"/>
                <a:sym typeface="Arial"/>
              </a:endParaRPr>
            </a:p>
          </p:txBody>
        </p:sp>
      </p:grpSp>
      <p:pic>
        <p:nvPicPr>
          <p:cNvPr id="18" name="Picture 17" descr="A close up of a sign&#10;&#10;Description generated with high confidence">
            <a:extLst>
              <a:ext uri="{FF2B5EF4-FFF2-40B4-BE49-F238E27FC236}">
                <a16:creationId xmlns:a16="http://schemas.microsoft.com/office/drawing/2014/main" id="{B5FA23B0-DD49-4CE1-99E8-6D377FBFEF6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25475" y="5581271"/>
            <a:ext cx="1125605" cy="1123771"/>
          </a:xfrm>
          <a:prstGeom prst="rect">
            <a:avLst/>
          </a:prstGeom>
        </p:spPr>
      </p:pic>
      <p:pic>
        <p:nvPicPr>
          <p:cNvPr id="19" name="Picture 18">
            <a:extLst>
              <a:ext uri="{FF2B5EF4-FFF2-40B4-BE49-F238E27FC236}">
                <a16:creationId xmlns:a16="http://schemas.microsoft.com/office/drawing/2014/main" id="{B35C1F4C-09D7-45FC-B97A-FC12417A01C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47323" y="6203103"/>
            <a:ext cx="1769863" cy="541705"/>
          </a:xfrm>
          <a:prstGeom prst="rect">
            <a:avLst/>
          </a:prstGeom>
        </p:spPr>
      </p:pic>
    </p:spTree>
    <p:extLst>
      <p:ext uri="{BB962C8B-B14F-4D97-AF65-F5344CB8AC3E}">
        <p14:creationId xmlns:p14="http://schemas.microsoft.com/office/powerpoint/2010/main" val="4142044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normal2">
    <p:spTree>
      <p:nvGrpSpPr>
        <p:cNvPr id="1" name=""/>
        <p:cNvGrpSpPr/>
        <p:nvPr/>
      </p:nvGrpSpPr>
      <p:grpSpPr>
        <a:xfrm>
          <a:off x="0" y="0"/>
          <a:ext cx="0" cy="0"/>
          <a:chOff x="0" y="0"/>
          <a:chExt cx="0" cy="0"/>
        </a:xfrm>
      </p:grpSpPr>
      <p:grpSp>
        <p:nvGrpSpPr>
          <p:cNvPr id="15" name="Google Shape;62;p5">
            <a:extLst>
              <a:ext uri="{FF2B5EF4-FFF2-40B4-BE49-F238E27FC236}">
                <a16:creationId xmlns:a16="http://schemas.microsoft.com/office/drawing/2014/main" id="{C440A045-121A-4D5C-BE3C-2BBDE106FAD8}"/>
              </a:ext>
            </a:extLst>
          </p:cNvPr>
          <p:cNvGrpSpPr/>
          <p:nvPr userDrawn="1"/>
        </p:nvGrpSpPr>
        <p:grpSpPr>
          <a:xfrm>
            <a:off x="0" y="-7354"/>
            <a:ext cx="9696400" cy="795572"/>
            <a:chOff x="-4" y="39"/>
            <a:chExt cx="7072430" cy="1152718"/>
          </a:xfrm>
          <a:solidFill>
            <a:srgbClr val="0093D5"/>
          </a:solidFill>
        </p:grpSpPr>
        <p:sp>
          <p:nvSpPr>
            <p:cNvPr id="16" name="Google Shape;63;p5">
              <a:extLst>
                <a:ext uri="{FF2B5EF4-FFF2-40B4-BE49-F238E27FC236}">
                  <a16:creationId xmlns:a16="http://schemas.microsoft.com/office/drawing/2014/main" id="{BEB445F0-58BC-408F-892F-FB1686114DE3}"/>
                </a:ext>
              </a:extLst>
            </p:cNvPr>
            <p:cNvSpPr/>
            <p:nvPr/>
          </p:nvSpPr>
          <p:spPr>
            <a:xfrm>
              <a:off x="6292649" y="126425"/>
              <a:ext cx="779700" cy="259800"/>
            </a:xfrm>
            <a:prstGeom prst="triangle">
              <a:avLst>
                <a:gd name="adj" fmla="val 32425"/>
              </a:avLst>
            </a:prstGeom>
            <a:solidFill>
              <a:srgbClr val="80A6D5"/>
            </a:soli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grpSp>
          <p:nvGrpSpPr>
            <p:cNvPr id="17" name="Google Shape;64;p5">
              <a:extLst>
                <a:ext uri="{FF2B5EF4-FFF2-40B4-BE49-F238E27FC236}">
                  <a16:creationId xmlns:a16="http://schemas.microsoft.com/office/drawing/2014/main" id="{295E6139-C61A-4236-916C-DCF09E2CAC07}"/>
                </a:ext>
              </a:extLst>
            </p:cNvPr>
            <p:cNvGrpSpPr/>
            <p:nvPr/>
          </p:nvGrpSpPr>
          <p:grpSpPr>
            <a:xfrm rot="10800000" flipH="1">
              <a:off x="3" y="39"/>
              <a:ext cx="6756167" cy="1152718"/>
              <a:chOff x="-2168138" y="553632"/>
              <a:chExt cx="8650662" cy="1475953"/>
            </a:xfrm>
            <a:grpFill/>
          </p:grpSpPr>
          <p:sp>
            <p:nvSpPr>
              <p:cNvPr id="21" name="Google Shape;65;p5">
                <a:extLst>
                  <a:ext uri="{FF2B5EF4-FFF2-40B4-BE49-F238E27FC236}">
                    <a16:creationId xmlns:a16="http://schemas.microsoft.com/office/drawing/2014/main" id="{185D05F4-72BB-4394-8D6D-38D6EE92D3E4}"/>
                  </a:ext>
                </a:extLst>
              </p:cNvPr>
              <p:cNvSpPr/>
              <p:nvPr/>
            </p:nvSpPr>
            <p:spPr>
              <a:xfrm>
                <a:off x="-2168138" y="553639"/>
                <a:ext cx="6958200" cy="1475946"/>
              </a:xfrm>
              <a:prstGeom prst="rect">
                <a:avLst/>
              </a:prstGeom>
              <a:solidFill>
                <a:srgbClr val="C9DDF3"/>
              </a:soli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sp>
            <p:nvSpPr>
              <p:cNvPr id="22" name="Google Shape;66;p5">
                <a:extLst>
                  <a:ext uri="{FF2B5EF4-FFF2-40B4-BE49-F238E27FC236}">
                    <a16:creationId xmlns:a16="http://schemas.microsoft.com/office/drawing/2014/main" id="{3F5AA1A5-71B9-4F26-8544-48657CFAB55C}"/>
                  </a:ext>
                </a:extLst>
              </p:cNvPr>
              <p:cNvSpPr/>
              <p:nvPr/>
            </p:nvSpPr>
            <p:spPr>
              <a:xfrm>
                <a:off x="4783024" y="553632"/>
                <a:ext cx="1699500" cy="1475946"/>
              </a:xfrm>
              <a:prstGeom prst="rtTriangle">
                <a:avLst/>
              </a:prstGeom>
              <a:solidFill>
                <a:srgbClr val="C9DDF3"/>
              </a:solidFill>
              <a:ln>
                <a:noFill/>
              </a:ln>
            </p:spPr>
            <p:txBody>
              <a:bodyPr spcFirstLastPara="1" wrap="square" lIns="91425" tIns="91425" rIns="91425" bIns="91425" anchor="ctr" anchorCtr="0">
                <a:noAutofit/>
              </a:bodyPr>
              <a:lstStyle/>
              <a:p>
                <a:pPr>
                  <a:defRPr/>
                </a:pPr>
                <a:endParaRPr dirty="0">
                  <a:solidFill>
                    <a:srgbClr val="000000"/>
                  </a:solidFill>
                  <a:latin typeface="Arvo"/>
                  <a:ea typeface="Arvo"/>
                  <a:cs typeface="Arvo"/>
                  <a:sym typeface="Arvo"/>
                </a:endParaRPr>
              </a:p>
            </p:txBody>
          </p:sp>
        </p:grpSp>
        <p:grpSp>
          <p:nvGrpSpPr>
            <p:cNvPr id="18" name="Google Shape;67;p5">
              <a:extLst>
                <a:ext uri="{FF2B5EF4-FFF2-40B4-BE49-F238E27FC236}">
                  <a16:creationId xmlns:a16="http://schemas.microsoft.com/office/drawing/2014/main" id="{5601ABEA-5676-4E14-AF2F-8332F0A12DCA}"/>
                </a:ext>
              </a:extLst>
            </p:cNvPr>
            <p:cNvGrpSpPr/>
            <p:nvPr/>
          </p:nvGrpSpPr>
          <p:grpSpPr>
            <a:xfrm rot="10800000" flipH="1">
              <a:off x="-4" y="381007"/>
              <a:ext cx="7072430" cy="771744"/>
              <a:chOff x="-9092084" y="330075"/>
              <a:chExt cx="15574609" cy="1699501"/>
            </a:xfrm>
            <a:grpFill/>
          </p:grpSpPr>
          <p:sp>
            <p:nvSpPr>
              <p:cNvPr id="19" name="Google Shape;68;p5">
                <a:extLst>
                  <a:ext uri="{FF2B5EF4-FFF2-40B4-BE49-F238E27FC236}">
                    <a16:creationId xmlns:a16="http://schemas.microsoft.com/office/drawing/2014/main" id="{61A830C0-E87F-48FC-9BED-F58FC52A37A0}"/>
                  </a:ext>
                </a:extLst>
              </p:cNvPr>
              <p:cNvSpPr/>
              <p:nvPr/>
            </p:nvSpPr>
            <p:spPr>
              <a:xfrm>
                <a:off x="-9092084" y="330076"/>
                <a:ext cx="13882200" cy="1699500"/>
              </a:xfrm>
              <a:prstGeom prst="rect">
                <a:avLst/>
              </a:prstGeom>
              <a:gradFill>
                <a:gsLst>
                  <a:gs pos="0">
                    <a:srgbClr val="738EC5"/>
                  </a:gs>
                  <a:gs pos="50000">
                    <a:srgbClr val="80A6D5"/>
                  </a:gs>
                  <a:gs pos="100000">
                    <a:srgbClr val="8DBEE6"/>
                  </a:gs>
                </a:gsLst>
                <a:lin ang="5400000" scaled="1"/>
              </a:gradFill>
              <a:ln>
                <a:noFill/>
              </a:ln>
            </p:spPr>
            <p:txBody>
              <a:bodyPr spcFirstLastPara="1" wrap="square" lIns="91425" tIns="91425" rIns="91425" bIns="91425" anchor="ctr" anchorCtr="0">
                <a:noAutofit/>
              </a:bodyPr>
              <a:lstStyle/>
              <a:p>
                <a:pPr>
                  <a:defRPr/>
                </a:pPr>
                <a:endParaRPr dirty="0">
                  <a:solidFill>
                    <a:srgbClr val="000000"/>
                  </a:solidFill>
                  <a:latin typeface="Arvo"/>
                  <a:ea typeface="Arvo"/>
                  <a:cs typeface="Arvo"/>
                  <a:sym typeface="Arvo"/>
                </a:endParaRPr>
              </a:p>
            </p:txBody>
          </p:sp>
          <p:sp>
            <p:nvSpPr>
              <p:cNvPr id="20" name="Google Shape;69;p5">
                <a:extLst>
                  <a:ext uri="{FF2B5EF4-FFF2-40B4-BE49-F238E27FC236}">
                    <a16:creationId xmlns:a16="http://schemas.microsoft.com/office/drawing/2014/main" id="{AE0BF170-107B-4D5E-80EA-5EE25E6BE04A}"/>
                  </a:ext>
                </a:extLst>
              </p:cNvPr>
              <p:cNvSpPr/>
              <p:nvPr/>
            </p:nvSpPr>
            <p:spPr>
              <a:xfrm>
                <a:off x="4783025" y="330075"/>
                <a:ext cx="1699500" cy="1699500"/>
              </a:xfrm>
              <a:prstGeom prst="rtTriangle">
                <a:avLst/>
              </a:prstGeom>
              <a:gradFill>
                <a:gsLst>
                  <a:gs pos="0">
                    <a:srgbClr val="738EC5"/>
                  </a:gs>
                  <a:gs pos="50000">
                    <a:srgbClr val="80A6D5"/>
                  </a:gs>
                  <a:gs pos="100000">
                    <a:srgbClr val="8DBEE6"/>
                  </a:gs>
                </a:gsLst>
                <a:lin ang="5400000" scaled="1"/>
              </a:gra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grpSp>
      </p:grpSp>
      <p:sp>
        <p:nvSpPr>
          <p:cNvPr id="23" name="Footer Placeholder 4">
            <a:extLst>
              <a:ext uri="{FF2B5EF4-FFF2-40B4-BE49-F238E27FC236}">
                <a16:creationId xmlns:a16="http://schemas.microsoft.com/office/drawing/2014/main" id="{57F654C7-B6C7-4F17-8FE5-34F3FDE36C3A}"/>
              </a:ext>
            </a:extLst>
          </p:cNvPr>
          <p:cNvSpPr>
            <a:spLocks noGrp="1"/>
          </p:cNvSpPr>
          <p:nvPr>
            <p:ph type="ftr" sz="quarter" idx="11"/>
          </p:nvPr>
        </p:nvSpPr>
        <p:spPr>
          <a:xfrm>
            <a:off x="1794294" y="6442610"/>
            <a:ext cx="7333673" cy="365125"/>
          </a:xfrm>
          <a:prstGeom prst="rect">
            <a:avLst/>
          </a:prstGeom>
        </p:spPr>
        <p:txBody>
          <a:bodyPr/>
          <a:lstStyle>
            <a:lvl1pPr>
              <a:defRPr sz="1400" b="0">
                <a:solidFill>
                  <a:srgbClr val="8DBEE6"/>
                </a:solidFill>
                <a:latin typeface="Calibri" panose="020F0502020204030204" pitchFamily="34" charset="0"/>
                <a:cs typeface="Calibri" panose="020F0502020204030204" pitchFamily="34" charset="0"/>
              </a:defRPr>
            </a:lvl1pPr>
          </a:lstStyle>
          <a:p>
            <a:r>
              <a:rPr lang="en-US" dirty="0"/>
              <a:t>Module 1: TB preventive treatment</a:t>
            </a:r>
            <a:endParaRPr lang="en-GB" dirty="0"/>
          </a:p>
        </p:txBody>
      </p:sp>
      <p:sp>
        <p:nvSpPr>
          <p:cNvPr id="24" name="Slide Number Placeholder 5">
            <a:extLst>
              <a:ext uri="{FF2B5EF4-FFF2-40B4-BE49-F238E27FC236}">
                <a16:creationId xmlns:a16="http://schemas.microsoft.com/office/drawing/2014/main" id="{14AB9616-A476-4AA7-A0A0-CA2338F5D2B7}"/>
              </a:ext>
            </a:extLst>
          </p:cNvPr>
          <p:cNvSpPr>
            <a:spLocks noGrp="1"/>
          </p:cNvSpPr>
          <p:nvPr>
            <p:ph type="sldNum" sz="quarter" idx="12"/>
          </p:nvPr>
        </p:nvSpPr>
        <p:spPr>
          <a:xfrm>
            <a:off x="9262810" y="6442610"/>
            <a:ext cx="1309214" cy="365125"/>
          </a:xfrm>
          <a:prstGeom prst="rect">
            <a:avLst/>
          </a:prstGeom>
        </p:spPr>
        <p:txBody>
          <a:bodyPr/>
          <a:lstStyle>
            <a:lvl1pPr algn="r">
              <a:defRPr sz="1800" b="0">
                <a:solidFill>
                  <a:schemeClr val="bg2">
                    <a:lumMod val="75000"/>
                  </a:schemeClr>
                </a:solidFill>
                <a:latin typeface="Calibri" panose="020F0502020204030204" pitchFamily="34" charset="0"/>
                <a:cs typeface="Calibri" panose="020F0502020204030204" pitchFamily="34" charset="0"/>
              </a:defRPr>
            </a:lvl1pPr>
          </a:lstStyle>
          <a:p>
            <a:fld id="{92E002D6-D190-45E2-A289-FEFF1EC166F2}" type="slidenum">
              <a:rPr lang="en-GB" smtClean="0"/>
              <a:pPr/>
              <a:t>‹#›</a:t>
            </a:fld>
            <a:endParaRPr lang="en-GB" dirty="0"/>
          </a:p>
        </p:txBody>
      </p:sp>
      <p:grpSp>
        <p:nvGrpSpPr>
          <p:cNvPr id="2" name="Google Shape;62;p5">
            <a:extLst>
              <a:ext uri="{FF2B5EF4-FFF2-40B4-BE49-F238E27FC236}">
                <a16:creationId xmlns:a16="http://schemas.microsoft.com/office/drawing/2014/main" id="{D36B8A6B-9505-9B68-6844-74DD6BEE3A71}"/>
              </a:ext>
            </a:extLst>
          </p:cNvPr>
          <p:cNvGrpSpPr/>
          <p:nvPr userDrawn="1"/>
        </p:nvGrpSpPr>
        <p:grpSpPr>
          <a:xfrm flipH="1" flipV="1">
            <a:off x="10671148" y="6492874"/>
            <a:ext cx="1520852" cy="365126"/>
            <a:chOff x="-4" y="40"/>
            <a:chExt cx="7072430" cy="1327315"/>
          </a:xfrm>
          <a:solidFill>
            <a:srgbClr val="0093D5"/>
          </a:solidFill>
        </p:grpSpPr>
        <p:sp>
          <p:nvSpPr>
            <p:cNvPr id="3" name="Google Shape;63;p5">
              <a:extLst>
                <a:ext uri="{FF2B5EF4-FFF2-40B4-BE49-F238E27FC236}">
                  <a16:creationId xmlns:a16="http://schemas.microsoft.com/office/drawing/2014/main" id="{DD09EF7C-4C62-F97A-D7FB-814318C1EF02}"/>
                </a:ext>
              </a:extLst>
            </p:cNvPr>
            <p:cNvSpPr/>
            <p:nvPr/>
          </p:nvSpPr>
          <p:spPr>
            <a:xfrm>
              <a:off x="6292649" y="126425"/>
              <a:ext cx="779700" cy="259800"/>
            </a:xfrm>
            <a:prstGeom prst="triangle">
              <a:avLst>
                <a:gd name="adj" fmla="val 32425"/>
              </a:avLst>
            </a:prstGeom>
            <a:solidFill>
              <a:srgbClr val="80A6D5"/>
            </a:soli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grpSp>
          <p:nvGrpSpPr>
            <p:cNvPr id="4" name="Google Shape;64;p5">
              <a:extLst>
                <a:ext uri="{FF2B5EF4-FFF2-40B4-BE49-F238E27FC236}">
                  <a16:creationId xmlns:a16="http://schemas.microsoft.com/office/drawing/2014/main" id="{9D719A00-47D7-1597-59DA-CE6138BA2CF3}"/>
                </a:ext>
              </a:extLst>
            </p:cNvPr>
            <p:cNvGrpSpPr/>
            <p:nvPr/>
          </p:nvGrpSpPr>
          <p:grpSpPr>
            <a:xfrm rot="10800000" flipH="1">
              <a:off x="3" y="40"/>
              <a:ext cx="6756168" cy="1327315"/>
              <a:chOff x="-2168138" y="330075"/>
              <a:chExt cx="8650663" cy="1699506"/>
            </a:xfrm>
            <a:grpFill/>
          </p:grpSpPr>
          <p:sp>
            <p:nvSpPr>
              <p:cNvPr id="8" name="Google Shape;65;p5">
                <a:extLst>
                  <a:ext uri="{FF2B5EF4-FFF2-40B4-BE49-F238E27FC236}">
                    <a16:creationId xmlns:a16="http://schemas.microsoft.com/office/drawing/2014/main" id="{BAA90CD7-6535-F72B-C6A9-3C7907E1DEAF}"/>
                  </a:ext>
                </a:extLst>
              </p:cNvPr>
              <p:cNvSpPr/>
              <p:nvPr/>
            </p:nvSpPr>
            <p:spPr>
              <a:xfrm>
                <a:off x="-2168138" y="330081"/>
                <a:ext cx="6958200" cy="1699500"/>
              </a:xfrm>
              <a:prstGeom prst="rect">
                <a:avLst/>
              </a:prstGeom>
              <a:solidFill>
                <a:srgbClr val="C9DDF3"/>
              </a:soli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sp>
            <p:nvSpPr>
              <p:cNvPr id="9" name="Google Shape;66;p5">
                <a:extLst>
                  <a:ext uri="{FF2B5EF4-FFF2-40B4-BE49-F238E27FC236}">
                    <a16:creationId xmlns:a16="http://schemas.microsoft.com/office/drawing/2014/main" id="{0DB3EA49-E69B-8316-FE2D-B1755B550B23}"/>
                  </a:ext>
                </a:extLst>
              </p:cNvPr>
              <p:cNvSpPr/>
              <p:nvPr/>
            </p:nvSpPr>
            <p:spPr>
              <a:xfrm>
                <a:off x="4783025" y="330075"/>
                <a:ext cx="1699500" cy="1699500"/>
              </a:xfrm>
              <a:prstGeom prst="rtTriangle">
                <a:avLst/>
              </a:prstGeom>
              <a:solidFill>
                <a:srgbClr val="C9DDF3"/>
              </a:solidFill>
              <a:ln>
                <a:noFill/>
              </a:ln>
            </p:spPr>
            <p:txBody>
              <a:bodyPr spcFirstLastPara="1" wrap="square" lIns="91425" tIns="91425" rIns="91425" bIns="91425" anchor="ctr" anchorCtr="0">
                <a:noAutofit/>
              </a:bodyPr>
              <a:lstStyle/>
              <a:p>
                <a:pPr>
                  <a:defRPr/>
                </a:pPr>
                <a:endParaRPr dirty="0">
                  <a:solidFill>
                    <a:srgbClr val="000000"/>
                  </a:solidFill>
                  <a:latin typeface="Arvo"/>
                  <a:ea typeface="Arvo"/>
                  <a:cs typeface="Arvo"/>
                  <a:sym typeface="Arvo"/>
                </a:endParaRPr>
              </a:p>
            </p:txBody>
          </p:sp>
        </p:grpSp>
        <p:grpSp>
          <p:nvGrpSpPr>
            <p:cNvPr id="5" name="Google Shape;67;p5">
              <a:extLst>
                <a:ext uri="{FF2B5EF4-FFF2-40B4-BE49-F238E27FC236}">
                  <a16:creationId xmlns:a16="http://schemas.microsoft.com/office/drawing/2014/main" id="{CD749D6D-E7C9-D780-37F3-77A9D94D1617}"/>
                </a:ext>
              </a:extLst>
            </p:cNvPr>
            <p:cNvGrpSpPr/>
            <p:nvPr/>
          </p:nvGrpSpPr>
          <p:grpSpPr>
            <a:xfrm rot="10800000" flipH="1">
              <a:off x="-4" y="381007"/>
              <a:ext cx="7072430" cy="771744"/>
              <a:chOff x="-9092084" y="330075"/>
              <a:chExt cx="15574609" cy="1699501"/>
            </a:xfrm>
            <a:grpFill/>
          </p:grpSpPr>
          <p:sp>
            <p:nvSpPr>
              <p:cNvPr id="6" name="Google Shape;68;p5">
                <a:extLst>
                  <a:ext uri="{FF2B5EF4-FFF2-40B4-BE49-F238E27FC236}">
                    <a16:creationId xmlns:a16="http://schemas.microsoft.com/office/drawing/2014/main" id="{66FC76B2-E229-E34B-311B-8CEA31F920DA}"/>
                  </a:ext>
                </a:extLst>
              </p:cNvPr>
              <p:cNvSpPr/>
              <p:nvPr/>
            </p:nvSpPr>
            <p:spPr>
              <a:xfrm>
                <a:off x="-9092084" y="330076"/>
                <a:ext cx="13882200" cy="1699500"/>
              </a:xfrm>
              <a:prstGeom prst="rect">
                <a:avLst/>
              </a:prstGeom>
              <a:gradFill>
                <a:gsLst>
                  <a:gs pos="0">
                    <a:srgbClr val="738EC5"/>
                  </a:gs>
                  <a:gs pos="50000">
                    <a:srgbClr val="80A6D5"/>
                  </a:gs>
                  <a:gs pos="100000">
                    <a:srgbClr val="8DBEE6"/>
                  </a:gs>
                </a:gsLst>
                <a:lin ang="5400000" scaled="1"/>
              </a:gradFill>
              <a:ln>
                <a:noFill/>
              </a:ln>
            </p:spPr>
            <p:txBody>
              <a:bodyPr spcFirstLastPara="1" wrap="square" lIns="91425" tIns="91425" rIns="91425" bIns="91425" anchor="ctr" anchorCtr="0">
                <a:noAutofit/>
              </a:bodyPr>
              <a:lstStyle/>
              <a:p>
                <a:pPr>
                  <a:defRPr/>
                </a:pPr>
                <a:endParaRPr dirty="0">
                  <a:solidFill>
                    <a:srgbClr val="000000"/>
                  </a:solidFill>
                  <a:latin typeface="Arvo"/>
                  <a:ea typeface="Arvo"/>
                  <a:cs typeface="Arvo"/>
                  <a:sym typeface="Arvo"/>
                </a:endParaRPr>
              </a:p>
            </p:txBody>
          </p:sp>
          <p:sp>
            <p:nvSpPr>
              <p:cNvPr id="7" name="Google Shape;69;p5">
                <a:extLst>
                  <a:ext uri="{FF2B5EF4-FFF2-40B4-BE49-F238E27FC236}">
                    <a16:creationId xmlns:a16="http://schemas.microsoft.com/office/drawing/2014/main" id="{A1CC68E4-91DE-A2BC-8499-44DB63D3AB10}"/>
                  </a:ext>
                </a:extLst>
              </p:cNvPr>
              <p:cNvSpPr/>
              <p:nvPr/>
            </p:nvSpPr>
            <p:spPr>
              <a:xfrm>
                <a:off x="4783025" y="330075"/>
                <a:ext cx="1699500" cy="1699500"/>
              </a:xfrm>
              <a:prstGeom prst="rtTriangle">
                <a:avLst/>
              </a:prstGeom>
              <a:gradFill>
                <a:gsLst>
                  <a:gs pos="0">
                    <a:srgbClr val="738EC5"/>
                  </a:gs>
                  <a:gs pos="50000">
                    <a:srgbClr val="80A6D5"/>
                  </a:gs>
                  <a:gs pos="100000">
                    <a:srgbClr val="8DBEE6"/>
                  </a:gs>
                </a:gsLst>
                <a:lin ang="5400000" scaled="1"/>
              </a:gra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grpSp>
      </p:grpSp>
      <p:pic>
        <p:nvPicPr>
          <p:cNvPr id="25" name="Picture 24" descr="A close up of a sign&#10;&#10;Description generated with high confidence">
            <a:extLst>
              <a:ext uri="{FF2B5EF4-FFF2-40B4-BE49-F238E27FC236}">
                <a16:creationId xmlns:a16="http://schemas.microsoft.com/office/drawing/2014/main" id="{6209F9F8-882D-4F04-9946-EE763DF1439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02136" y="6163457"/>
            <a:ext cx="659909" cy="658833"/>
          </a:xfrm>
          <a:prstGeom prst="rect">
            <a:avLst/>
          </a:prstGeom>
        </p:spPr>
      </p:pic>
      <p:pic>
        <p:nvPicPr>
          <p:cNvPr id="10" name="Picture 9">
            <a:extLst>
              <a:ext uri="{FF2B5EF4-FFF2-40B4-BE49-F238E27FC236}">
                <a16:creationId xmlns:a16="http://schemas.microsoft.com/office/drawing/2014/main" id="{6B041DFC-AF8F-6560-6598-05945F959EB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3836" y="6370488"/>
            <a:ext cx="1260672" cy="385856"/>
          </a:xfrm>
          <a:prstGeom prst="rect">
            <a:avLst/>
          </a:prstGeom>
        </p:spPr>
      </p:pic>
    </p:spTree>
    <p:extLst>
      <p:ext uri="{BB962C8B-B14F-4D97-AF65-F5344CB8AC3E}">
        <p14:creationId xmlns:p14="http://schemas.microsoft.com/office/powerpoint/2010/main" val="252977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empty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03371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3981210"/>
      </p:ext>
    </p:extLst>
  </p:cSld>
  <p:clrMap bg1="lt1" tx1="dk1" bg2="lt2" tx2="dk2" accent1="accent1" accent2="accent2" accent3="accent3" accent4="accent4" accent5="accent5" accent6="accent6" hlink="hlink" folHlink="folHlink"/>
  <p:sldLayoutIdLst>
    <p:sldLayoutId id="2147483984" r:id="rId1"/>
    <p:sldLayoutId id="2147483989" r:id="rId2"/>
    <p:sldLayoutId id="2147483990" r:id="rId3"/>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hyperlink" Target="mailto:bookorders@who.int"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hyperlink" Target="mailto:permissions@who.in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542785-EABE-480B-B72B-66AB661E802A}"/>
              </a:ext>
            </a:extLst>
          </p:cNvPr>
          <p:cNvSpPr/>
          <p:nvPr/>
        </p:nvSpPr>
        <p:spPr>
          <a:xfrm>
            <a:off x="890806" y="3429000"/>
            <a:ext cx="4843677" cy="1877437"/>
          </a:xfrm>
          <a:prstGeom prst="rect">
            <a:avLst/>
          </a:prstGeom>
        </p:spPr>
        <p:txBody>
          <a:bodyPr wrap="square">
            <a:spAutoFit/>
          </a:bodyPr>
          <a:lstStyle/>
          <a:p>
            <a:r>
              <a:rPr lang="en-US" sz="2000" b="0" dirty="0">
                <a:solidFill>
                  <a:schemeClr val="bg1"/>
                </a:solidFill>
                <a:latin typeface="Source Sans Pro" panose="020B0503030403020204" pitchFamily="34" charset="0"/>
                <a:ea typeface="Source Sans Pro" panose="020B0503030403020204" pitchFamily="34" charset="0"/>
                <a:cs typeface="Calibri" panose="020F0502020204030204" pitchFamily="34" charset="0"/>
              </a:rPr>
              <a:t>WHO guidelines &amp; operational handbook: </a:t>
            </a:r>
          </a:p>
          <a:p>
            <a:r>
              <a:rPr lang="en-US" sz="3200" b="1" dirty="0">
                <a:solidFill>
                  <a:schemeClr val="bg1"/>
                </a:solidFill>
                <a:latin typeface="Source Sans Pro" panose="020B0503030403020204" pitchFamily="34" charset="0"/>
                <a:ea typeface="Source Sans Pro" panose="020B0503030403020204" pitchFamily="34" charset="0"/>
                <a:cs typeface="Calibri" panose="020F0502020204030204" pitchFamily="34" charset="0"/>
              </a:rPr>
              <a:t>Module 4:</a:t>
            </a:r>
          </a:p>
          <a:p>
            <a:r>
              <a:rPr lang="en-US" sz="3200" b="1" dirty="0">
                <a:solidFill>
                  <a:schemeClr val="bg1"/>
                </a:solidFill>
                <a:latin typeface="Source Sans Pro" panose="020B0503030403020204" pitchFamily="34" charset="0"/>
                <a:ea typeface="Source Sans Pro" panose="020B0503030403020204" pitchFamily="34" charset="0"/>
                <a:cs typeface="Calibri" panose="020F0502020204030204" pitchFamily="34" charset="0"/>
              </a:rPr>
              <a:t>Drug-resistant</a:t>
            </a:r>
          </a:p>
          <a:p>
            <a:r>
              <a:rPr lang="en-US" sz="3200" dirty="0">
                <a:solidFill>
                  <a:schemeClr val="bg1"/>
                </a:solidFill>
                <a:latin typeface="Source Sans Pro" panose="020B0503030403020204" pitchFamily="34" charset="0"/>
                <a:ea typeface="Source Sans Pro" panose="020B0503030403020204" pitchFamily="34" charset="0"/>
                <a:cs typeface="Calibri" panose="020F0502020204030204" pitchFamily="34" charset="0"/>
              </a:rPr>
              <a:t>TB treatment</a:t>
            </a:r>
            <a:endParaRPr lang="en-US" sz="3200" dirty="0">
              <a:solidFill>
                <a:srgbClr val="FFFF00"/>
              </a:solidFill>
              <a:latin typeface="Source Sans Pro" panose="020B0503030403020204" pitchFamily="34" charset="0"/>
              <a:ea typeface="Source Sans Pro" panose="020B050303040302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C59A1621-0232-489E-9DBC-CA47BE273EC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129132" y="4257221"/>
            <a:ext cx="1591450" cy="2263616"/>
          </a:xfrm>
          <a:prstGeom prst="rect">
            <a:avLst/>
          </a:prstGeom>
          <a:ln w="38100">
            <a:solidFill>
              <a:schemeClr val="accent3"/>
            </a:solidFill>
          </a:ln>
        </p:spPr>
      </p:pic>
      <p:pic>
        <p:nvPicPr>
          <p:cNvPr id="4" name="Picture 3">
            <a:extLst>
              <a:ext uri="{FF2B5EF4-FFF2-40B4-BE49-F238E27FC236}">
                <a16:creationId xmlns:a16="http://schemas.microsoft.com/office/drawing/2014/main" id="{EE8CB99B-663B-414A-A49E-9328FDEBCCA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081922" y="4256428"/>
            <a:ext cx="1596690" cy="2265201"/>
          </a:xfrm>
          <a:prstGeom prst="rect">
            <a:avLst/>
          </a:prstGeom>
          <a:ln w="38100">
            <a:solidFill>
              <a:schemeClr val="bg1"/>
            </a:solidFill>
          </a:ln>
        </p:spPr>
      </p:pic>
    </p:spTree>
    <p:extLst>
      <p:ext uri="{BB962C8B-B14F-4D97-AF65-F5344CB8AC3E}">
        <p14:creationId xmlns:p14="http://schemas.microsoft.com/office/powerpoint/2010/main" val="3572974731"/>
      </p:ext>
    </p:extLst>
  </p:cSld>
  <p:clrMapOvr>
    <a:masterClrMapping/>
  </p:clrMapOvr>
  <mc:AlternateContent xmlns:mc="http://schemas.openxmlformats.org/markup-compatibility/2006" xmlns:p14="http://schemas.microsoft.com/office/powerpoint/2010/main">
    <mc:Choice Requires="p14">
      <p:transition spd="med" p14:dur="700" advTm="18337">
        <p:fade/>
      </p:transition>
    </mc:Choice>
    <mc:Fallback xmlns="">
      <p:transition spd="med" advTm="18337">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94FB6BA-898E-059A-B298-0218FC0A7769}"/>
              </a:ext>
            </a:extLst>
          </p:cNvPr>
          <p:cNvSpPr>
            <a:spLocks noGrp="1"/>
          </p:cNvSpPr>
          <p:nvPr>
            <p:ph type="sldNum" sz="quarter" idx="12"/>
          </p:nvPr>
        </p:nvSpPr>
        <p:spPr/>
        <p:txBody>
          <a:bodyPr/>
          <a:lstStyle/>
          <a:p>
            <a:fld id="{92E002D6-D190-45E2-A289-FEFF1EC166F2}" type="slidenum">
              <a:rPr lang="en-GB" smtClean="0"/>
              <a:pPr/>
              <a:t>9</a:t>
            </a:fld>
            <a:endParaRPr lang="en-GB" dirty="0"/>
          </a:p>
        </p:txBody>
      </p:sp>
      <p:sp>
        <p:nvSpPr>
          <p:cNvPr id="5" name="Footer Placeholder 1">
            <a:extLst>
              <a:ext uri="{FF2B5EF4-FFF2-40B4-BE49-F238E27FC236}">
                <a16:creationId xmlns:a16="http://schemas.microsoft.com/office/drawing/2014/main" id="{CA9FE7EE-AADB-03E4-8BFE-27D0D4AFD5F3}"/>
              </a:ext>
            </a:extLst>
          </p:cNvPr>
          <p:cNvSpPr>
            <a:spLocks noGrp="1"/>
          </p:cNvSpPr>
          <p:nvPr>
            <p:ph type="ftr" sz="quarter" idx="11"/>
          </p:nvPr>
        </p:nvSpPr>
        <p:spPr>
          <a:xfrm>
            <a:off x="1794294" y="6442610"/>
            <a:ext cx="7333673" cy="365125"/>
          </a:xfrm>
        </p:spPr>
        <p:txBody>
          <a:bodyPr/>
          <a:lstStyle/>
          <a:p>
            <a:r>
              <a:rPr lang="en-US" dirty="0"/>
              <a:t>Module 4: Drug-resistant tuberculosis treatment</a:t>
            </a:r>
            <a:endParaRPr lang="en-GB" dirty="0"/>
          </a:p>
        </p:txBody>
      </p:sp>
      <p:sp>
        <p:nvSpPr>
          <p:cNvPr id="2" name="Title 20">
            <a:extLst>
              <a:ext uri="{FF2B5EF4-FFF2-40B4-BE49-F238E27FC236}">
                <a16:creationId xmlns:a16="http://schemas.microsoft.com/office/drawing/2014/main" id="{D2CE25C5-E1FB-A7E9-DBB4-07722271E149}"/>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dirty="0">
                <a:solidFill>
                  <a:schemeClr val="bg1"/>
                </a:solidFill>
                <a:latin typeface="Source Sans Pro"/>
                <a:ea typeface="Source Sans Pro"/>
                <a:cs typeface="Calibri"/>
              </a:rPr>
              <a:t>Recommendations</a:t>
            </a:r>
            <a:endParaRPr lang="en-US" dirty="0"/>
          </a:p>
        </p:txBody>
      </p:sp>
      <p:sp>
        <p:nvSpPr>
          <p:cNvPr id="4" name="TextBox 3">
            <a:extLst>
              <a:ext uri="{FF2B5EF4-FFF2-40B4-BE49-F238E27FC236}">
                <a16:creationId xmlns:a16="http://schemas.microsoft.com/office/drawing/2014/main" id="{A698EE77-D9F2-EEE9-B73D-315CEE92F671}"/>
              </a:ext>
            </a:extLst>
          </p:cNvPr>
          <p:cNvSpPr txBox="1"/>
          <p:nvPr/>
        </p:nvSpPr>
        <p:spPr>
          <a:xfrm>
            <a:off x="191344" y="1670723"/>
            <a:ext cx="11881320" cy="4154984"/>
          </a:xfrm>
          <a:prstGeom prst="rect">
            <a:avLst/>
          </a:prstGeom>
          <a:noFill/>
        </p:spPr>
        <p:txBody>
          <a:bodyPr wrap="square">
            <a:spAutoFit/>
          </a:bodyPr>
          <a:lstStyle/>
          <a:p>
            <a:pPr algn="just"/>
            <a:r>
              <a:rPr lang="en-US" sz="2400" b="1" dirty="0">
                <a:solidFill>
                  <a:schemeClr val="tx1"/>
                </a:solidFill>
              </a:rPr>
              <a:t>In MDR/RR-TB patients on longer regimens, all three Group A agents and at least one Group B agent should be included to ensure that treatment starts with at least four TB agents likely to be effective, and that at least three agents are included for the rest of the treatment if bedaquiline is stopped. If only one or two Group A agents are used, both Group B agents are to be included.</a:t>
            </a:r>
          </a:p>
          <a:p>
            <a:pPr algn="just"/>
            <a:r>
              <a:rPr lang="en-US" sz="2400" dirty="0">
                <a:solidFill>
                  <a:schemeClr val="tx1"/>
                </a:solidFill>
              </a:rPr>
              <a:t>If the regimen cannot be composed with agents from Groups A and B alone, Group C agents are added to complete it.</a:t>
            </a:r>
          </a:p>
          <a:p>
            <a:pPr algn="l"/>
            <a:endParaRPr lang="en-US" sz="2400" b="0" dirty="0">
              <a:solidFill>
                <a:schemeClr val="tx1"/>
              </a:solidFill>
            </a:endParaRPr>
          </a:p>
          <a:p>
            <a:pPr algn="l"/>
            <a:endParaRPr lang="en-US" sz="2400" b="0" dirty="0">
              <a:solidFill>
                <a:schemeClr val="tx1"/>
              </a:solidFill>
            </a:endParaRPr>
          </a:p>
          <a:p>
            <a:pPr algn="l"/>
            <a:endParaRPr lang="en-US" sz="2400" b="0" dirty="0">
              <a:solidFill>
                <a:schemeClr val="tx1"/>
              </a:solidFill>
            </a:endParaRPr>
          </a:p>
          <a:p>
            <a:pPr algn="l"/>
            <a:r>
              <a:rPr lang="en-US" sz="2400" b="0" dirty="0">
                <a:solidFill>
                  <a:schemeClr val="tx1"/>
                </a:solidFill>
              </a:rPr>
              <a:t>(</a:t>
            </a:r>
            <a:r>
              <a:rPr lang="en-US" sz="2400" b="0" i="1" dirty="0">
                <a:solidFill>
                  <a:schemeClr val="tx1"/>
                </a:solidFill>
              </a:rPr>
              <a:t>Conditional recommendation, very low certainty of evidence)</a:t>
            </a:r>
          </a:p>
        </p:txBody>
      </p:sp>
      <p:sp>
        <p:nvSpPr>
          <p:cNvPr id="7" name="Text Placeholder 2">
            <a:extLst>
              <a:ext uri="{FF2B5EF4-FFF2-40B4-BE49-F238E27FC236}">
                <a16:creationId xmlns:a16="http://schemas.microsoft.com/office/drawing/2014/main" id="{F38A9E4D-43EF-1F1A-5243-1DB11B5E71D6}"/>
              </a:ext>
            </a:extLst>
          </p:cNvPr>
          <p:cNvSpPr txBox="1">
            <a:spLocks/>
          </p:cNvSpPr>
          <p:nvPr/>
        </p:nvSpPr>
        <p:spPr>
          <a:xfrm>
            <a:off x="2867188" y="864783"/>
            <a:ext cx="6120000" cy="424193"/>
          </a:xfrm>
          <a:prstGeom prst="rect">
            <a:avLst/>
          </a:prstGeom>
        </p:spPr>
        <p:txBody>
          <a:bodyPr>
            <a:normAutofit fontScale="925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lnSpc>
                <a:spcPct val="100000"/>
              </a:lnSpc>
              <a:buClrTx/>
              <a:buFontTx/>
              <a:buNone/>
            </a:pPr>
            <a:r>
              <a:rPr lang="en-US" sz="2800" b="1" kern="0" dirty="0">
                <a:solidFill>
                  <a:srgbClr val="FF0000"/>
                </a:solidFill>
              </a:rPr>
              <a:t>Recommendation </a:t>
            </a:r>
            <a:r>
              <a:rPr lang="en-US" sz="2800" kern="0" dirty="0">
                <a:solidFill>
                  <a:srgbClr val="FF0000"/>
                </a:solidFill>
              </a:rPr>
              <a:t>3</a:t>
            </a:r>
            <a:r>
              <a:rPr lang="en-US" sz="2800" b="1" kern="0" dirty="0">
                <a:solidFill>
                  <a:srgbClr val="FF0000"/>
                </a:solidFill>
              </a:rPr>
              <a:t>.1</a:t>
            </a:r>
          </a:p>
        </p:txBody>
      </p:sp>
    </p:spTree>
    <p:extLst>
      <p:ext uri="{BB962C8B-B14F-4D97-AF65-F5344CB8AC3E}">
        <p14:creationId xmlns:p14="http://schemas.microsoft.com/office/powerpoint/2010/main" val="1426545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94FB6BA-898E-059A-B298-0218FC0A7769}"/>
              </a:ext>
            </a:extLst>
          </p:cNvPr>
          <p:cNvSpPr>
            <a:spLocks noGrp="1"/>
          </p:cNvSpPr>
          <p:nvPr>
            <p:ph type="sldNum" sz="quarter" idx="12"/>
          </p:nvPr>
        </p:nvSpPr>
        <p:spPr/>
        <p:txBody>
          <a:bodyPr/>
          <a:lstStyle/>
          <a:p>
            <a:fld id="{92E002D6-D190-45E2-A289-FEFF1EC166F2}" type="slidenum">
              <a:rPr lang="en-GB" smtClean="0"/>
              <a:pPr/>
              <a:t>10</a:t>
            </a:fld>
            <a:endParaRPr lang="en-GB" dirty="0"/>
          </a:p>
        </p:txBody>
      </p:sp>
      <p:sp>
        <p:nvSpPr>
          <p:cNvPr id="5" name="Footer Placeholder 1">
            <a:extLst>
              <a:ext uri="{FF2B5EF4-FFF2-40B4-BE49-F238E27FC236}">
                <a16:creationId xmlns:a16="http://schemas.microsoft.com/office/drawing/2014/main" id="{CA9FE7EE-AADB-03E4-8BFE-27D0D4AFD5F3}"/>
              </a:ext>
            </a:extLst>
          </p:cNvPr>
          <p:cNvSpPr>
            <a:spLocks noGrp="1"/>
          </p:cNvSpPr>
          <p:nvPr>
            <p:ph type="ftr" sz="quarter" idx="11"/>
          </p:nvPr>
        </p:nvSpPr>
        <p:spPr>
          <a:xfrm>
            <a:off x="1794294" y="6442610"/>
            <a:ext cx="7333673" cy="365125"/>
          </a:xfrm>
        </p:spPr>
        <p:txBody>
          <a:bodyPr/>
          <a:lstStyle/>
          <a:p>
            <a:r>
              <a:rPr lang="en-US" dirty="0"/>
              <a:t>Module 4: Drug-resistant tuberculosis treatment</a:t>
            </a:r>
            <a:endParaRPr lang="en-GB" dirty="0"/>
          </a:p>
        </p:txBody>
      </p:sp>
      <p:sp>
        <p:nvSpPr>
          <p:cNvPr id="2" name="Title 20">
            <a:extLst>
              <a:ext uri="{FF2B5EF4-FFF2-40B4-BE49-F238E27FC236}">
                <a16:creationId xmlns:a16="http://schemas.microsoft.com/office/drawing/2014/main" id="{F9428F61-EFF9-E6D3-17DB-72559B87141C}"/>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dirty="0">
                <a:solidFill>
                  <a:schemeClr val="bg1"/>
                </a:solidFill>
                <a:latin typeface="Source Sans Pro"/>
                <a:ea typeface="Source Sans Pro"/>
                <a:cs typeface="Calibri"/>
              </a:rPr>
              <a:t>Recommendations</a:t>
            </a:r>
            <a:endParaRPr lang="en-US" dirty="0"/>
          </a:p>
        </p:txBody>
      </p:sp>
      <p:pic>
        <p:nvPicPr>
          <p:cNvPr id="4" name="Picture 3">
            <a:extLst>
              <a:ext uri="{FF2B5EF4-FFF2-40B4-BE49-F238E27FC236}">
                <a16:creationId xmlns:a16="http://schemas.microsoft.com/office/drawing/2014/main" id="{2C01AF88-6E4A-24B2-DB29-D7C1B1E470F4}"/>
              </a:ext>
            </a:extLst>
          </p:cNvPr>
          <p:cNvPicPr>
            <a:picLocks noChangeAspect="1"/>
          </p:cNvPicPr>
          <p:nvPr/>
        </p:nvPicPr>
        <p:blipFill>
          <a:blip r:embed="rId3"/>
          <a:stretch>
            <a:fillRect/>
          </a:stretch>
        </p:blipFill>
        <p:spPr>
          <a:xfrm>
            <a:off x="142666" y="1617947"/>
            <a:ext cx="5439428" cy="5151458"/>
          </a:xfrm>
          <a:prstGeom prst="rect">
            <a:avLst/>
          </a:prstGeom>
        </p:spPr>
      </p:pic>
      <p:sp>
        <p:nvSpPr>
          <p:cNvPr id="6" name="TextBox 5">
            <a:extLst>
              <a:ext uri="{FF2B5EF4-FFF2-40B4-BE49-F238E27FC236}">
                <a16:creationId xmlns:a16="http://schemas.microsoft.com/office/drawing/2014/main" id="{0ABDE56D-2069-B5E3-C7CE-5A93653D322D}"/>
              </a:ext>
            </a:extLst>
          </p:cNvPr>
          <p:cNvSpPr txBox="1"/>
          <p:nvPr/>
        </p:nvSpPr>
        <p:spPr>
          <a:xfrm>
            <a:off x="6328064" y="3463890"/>
            <a:ext cx="5089446" cy="1569660"/>
          </a:xfrm>
          <a:prstGeom prst="rect">
            <a:avLst/>
          </a:prstGeom>
          <a:noFill/>
        </p:spPr>
        <p:txBody>
          <a:bodyPr wrap="square">
            <a:spAutoFit/>
          </a:bodyPr>
          <a:lstStyle/>
          <a:p>
            <a:r>
              <a:rPr lang="en-US" sz="2400" b="1" dirty="0">
                <a:solidFill>
                  <a:srgbClr val="FF0000"/>
                </a:solidFill>
              </a:rPr>
              <a:t>NEW. </a:t>
            </a:r>
            <a:r>
              <a:rPr lang="en-US" sz="2400" dirty="0">
                <a:solidFill>
                  <a:schemeClr val="tx1"/>
                </a:solidFill>
              </a:rPr>
              <a:t>In children with MDR/RR-TB aged below 6 years, an all-oral treatment regimen containing </a:t>
            </a:r>
            <a:r>
              <a:rPr lang="en-US" sz="2400" dirty="0">
                <a:solidFill>
                  <a:srgbClr val="FF0000"/>
                </a:solidFill>
              </a:rPr>
              <a:t>bedaquiline</a:t>
            </a:r>
            <a:r>
              <a:rPr lang="en-US" sz="2400" dirty="0"/>
              <a:t> </a:t>
            </a:r>
            <a:r>
              <a:rPr lang="en-US" sz="2400" dirty="0">
                <a:solidFill>
                  <a:schemeClr val="tx1"/>
                </a:solidFill>
              </a:rPr>
              <a:t>may be used.</a:t>
            </a:r>
          </a:p>
        </p:txBody>
      </p:sp>
      <p:sp>
        <p:nvSpPr>
          <p:cNvPr id="8" name="TextBox 7">
            <a:extLst>
              <a:ext uri="{FF2B5EF4-FFF2-40B4-BE49-F238E27FC236}">
                <a16:creationId xmlns:a16="http://schemas.microsoft.com/office/drawing/2014/main" id="{B1CA531B-C200-3D07-45D1-28894E0ADFEC}"/>
              </a:ext>
            </a:extLst>
          </p:cNvPr>
          <p:cNvSpPr txBox="1"/>
          <p:nvPr/>
        </p:nvSpPr>
        <p:spPr>
          <a:xfrm>
            <a:off x="6328064" y="5139579"/>
            <a:ext cx="5749605" cy="1089529"/>
          </a:xfrm>
          <a:prstGeom prst="rect">
            <a:avLst/>
          </a:prstGeom>
          <a:noFill/>
        </p:spPr>
        <p:txBody>
          <a:bodyPr wrap="square">
            <a:spAutoFit/>
          </a:bodyPr>
          <a:lstStyle/>
          <a:p>
            <a:r>
              <a:rPr lang="en-US" sz="2400" b="1" dirty="0">
                <a:solidFill>
                  <a:srgbClr val="FF0000"/>
                </a:solidFill>
              </a:rPr>
              <a:t>NEW. </a:t>
            </a:r>
            <a:r>
              <a:rPr lang="en-US" sz="2400" dirty="0">
                <a:solidFill>
                  <a:schemeClr val="tx1"/>
                </a:solidFill>
              </a:rPr>
              <a:t>In children with MDR/RR-TB aged below 3 years </a:t>
            </a:r>
            <a:r>
              <a:rPr lang="en-US" sz="2400" dirty="0">
                <a:solidFill>
                  <a:srgbClr val="FF0000"/>
                </a:solidFill>
              </a:rPr>
              <a:t>delamanid</a:t>
            </a:r>
            <a:r>
              <a:rPr lang="en-US" sz="2400" dirty="0"/>
              <a:t> </a:t>
            </a:r>
            <a:r>
              <a:rPr lang="en-US" sz="2400" dirty="0">
                <a:solidFill>
                  <a:schemeClr val="tx1"/>
                </a:solidFill>
              </a:rPr>
              <a:t>may be used as part of longer regimens</a:t>
            </a:r>
            <a:r>
              <a:rPr lang="en-US" sz="2400" dirty="0"/>
              <a:t>.</a:t>
            </a:r>
          </a:p>
        </p:txBody>
      </p:sp>
      <p:pic>
        <p:nvPicPr>
          <p:cNvPr id="9" name="Picture 2" descr="image">
            <a:extLst>
              <a:ext uri="{FF2B5EF4-FFF2-40B4-BE49-F238E27FC236}">
                <a16:creationId xmlns:a16="http://schemas.microsoft.com/office/drawing/2014/main" id="{EE49C12D-8162-544B-77FE-0FBFB86BC3C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493196" y="1247951"/>
            <a:ext cx="1506929" cy="2134403"/>
          </a:xfrm>
          <a:prstGeom prst="rect">
            <a:avLst/>
          </a:prstGeom>
          <a:noFill/>
          <a:ln w="19050">
            <a:solidFill>
              <a:srgbClr val="F04A29"/>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2C625EF5-0B75-5F01-B1F9-E5A57957D48A}"/>
              </a:ext>
            </a:extLst>
          </p:cNvPr>
          <p:cNvSpPr txBox="1"/>
          <p:nvPr/>
        </p:nvSpPr>
        <p:spPr>
          <a:xfrm>
            <a:off x="142665" y="1096585"/>
            <a:ext cx="11274845" cy="424732"/>
          </a:xfrm>
          <a:prstGeom prst="rect">
            <a:avLst/>
          </a:prstGeom>
          <a:noFill/>
        </p:spPr>
        <p:txBody>
          <a:bodyPr wrap="square">
            <a:spAutoFit/>
          </a:bodyPr>
          <a:lstStyle/>
          <a:p>
            <a:pPr marR="45720" lvl="0">
              <a:spcBef>
                <a:spcPts val="0"/>
              </a:spcBef>
              <a:spcAft>
                <a:spcPts val="400"/>
              </a:spcAft>
            </a:pPr>
            <a:r>
              <a:rPr lang="en-US" sz="2400" b="1" spc="-5" dirty="0">
                <a:solidFill>
                  <a:schemeClr val="tx1"/>
                </a:solidFill>
                <a:effectLst/>
                <a:latin typeface="Calibri" panose="020F0502020204030204" pitchFamily="34" charset="0"/>
                <a:ea typeface="Calibri" panose="020F0502020204030204" pitchFamily="34" charset="0"/>
                <a:cs typeface="Arial" panose="020B0604020202020204" pitchFamily="34" charset="0"/>
              </a:rPr>
              <a:t>Grouping of medicines recommended for use in longer MDR-TB regimens</a:t>
            </a:r>
            <a:endParaRPr lang="en-US" sz="2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7" name="Text Placeholder 2">
            <a:extLst>
              <a:ext uri="{FF2B5EF4-FFF2-40B4-BE49-F238E27FC236}">
                <a16:creationId xmlns:a16="http://schemas.microsoft.com/office/drawing/2014/main" id="{500CD392-D0EA-06F0-1632-D1A7FF1CEE22}"/>
              </a:ext>
            </a:extLst>
          </p:cNvPr>
          <p:cNvSpPr txBox="1">
            <a:spLocks/>
          </p:cNvSpPr>
          <p:nvPr/>
        </p:nvSpPr>
        <p:spPr>
          <a:xfrm>
            <a:off x="1794294" y="823219"/>
            <a:ext cx="7192894" cy="424732"/>
          </a:xfrm>
          <a:prstGeom prst="rect">
            <a:avLst/>
          </a:prstGeom>
        </p:spPr>
        <p:txBody>
          <a:bodyPr>
            <a:normAutofit fontScale="925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lnSpc>
                <a:spcPct val="100000"/>
              </a:lnSpc>
              <a:buClrTx/>
              <a:buFontTx/>
              <a:buNone/>
            </a:pPr>
            <a:r>
              <a:rPr lang="en-US" sz="2800" b="1" kern="0" dirty="0">
                <a:solidFill>
                  <a:srgbClr val="FF0000"/>
                </a:solidFill>
              </a:rPr>
              <a:t>Recommendations </a:t>
            </a:r>
            <a:r>
              <a:rPr lang="en-US" sz="2800" kern="0" dirty="0">
                <a:solidFill>
                  <a:srgbClr val="FF0000"/>
                </a:solidFill>
              </a:rPr>
              <a:t>3</a:t>
            </a:r>
            <a:r>
              <a:rPr lang="en-US" sz="2800" b="1" kern="0" dirty="0">
                <a:solidFill>
                  <a:srgbClr val="FF0000"/>
                </a:solidFill>
              </a:rPr>
              <a:t>.2-3.14</a:t>
            </a:r>
          </a:p>
        </p:txBody>
      </p:sp>
      <p:pic>
        <p:nvPicPr>
          <p:cNvPr id="12" name="Picture 11" descr="A qr code with dots&#10;&#10;Description automatically generated with low confidence">
            <a:extLst>
              <a:ext uri="{FF2B5EF4-FFF2-40B4-BE49-F238E27FC236}">
                <a16:creationId xmlns:a16="http://schemas.microsoft.com/office/drawing/2014/main" id="{3CB01A7D-9AA6-434B-8A76-7512264029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60262" y="2104030"/>
            <a:ext cx="1359860" cy="1359860"/>
          </a:xfrm>
          <a:prstGeom prst="rect">
            <a:avLst/>
          </a:prstGeom>
        </p:spPr>
      </p:pic>
    </p:spTree>
    <p:extLst>
      <p:ext uri="{BB962C8B-B14F-4D97-AF65-F5344CB8AC3E}">
        <p14:creationId xmlns:p14="http://schemas.microsoft.com/office/powerpoint/2010/main" val="1853624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a:extLst>
              <a:ext uri="{FF2B5EF4-FFF2-40B4-BE49-F238E27FC236}">
                <a16:creationId xmlns:a16="http://schemas.microsoft.com/office/drawing/2014/main" id="{CA9FE7EE-AADB-03E4-8BFE-27D0D4AFD5F3}"/>
              </a:ext>
            </a:extLst>
          </p:cNvPr>
          <p:cNvSpPr>
            <a:spLocks noGrp="1"/>
          </p:cNvSpPr>
          <p:nvPr>
            <p:ph type="ftr" sz="quarter" idx="11"/>
          </p:nvPr>
        </p:nvSpPr>
        <p:spPr>
          <a:xfrm>
            <a:off x="1794294" y="6442610"/>
            <a:ext cx="7333673" cy="365125"/>
          </a:xfrm>
        </p:spPr>
        <p:txBody>
          <a:bodyPr/>
          <a:lstStyle/>
          <a:p>
            <a:r>
              <a:rPr lang="en-US" dirty="0"/>
              <a:t>Module 4: Drug-resistant tuberculosis treatment</a:t>
            </a:r>
            <a:endParaRPr lang="en-GB" dirty="0"/>
          </a:p>
        </p:txBody>
      </p:sp>
      <p:sp>
        <p:nvSpPr>
          <p:cNvPr id="2" name="Title 20">
            <a:extLst>
              <a:ext uri="{FF2B5EF4-FFF2-40B4-BE49-F238E27FC236}">
                <a16:creationId xmlns:a16="http://schemas.microsoft.com/office/drawing/2014/main" id="{D2CE25C5-E1FB-A7E9-DBB4-07722271E149}"/>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dirty="0">
                <a:solidFill>
                  <a:schemeClr val="bg1"/>
                </a:solidFill>
                <a:latin typeface="Source Sans Pro"/>
                <a:ea typeface="Source Sans Pro"/>
                <a:cs typeface="Calibri"/>
              </a:rPr>
              <a:t>Recommendations</a:t>
            </a:r>
            <a:endParaRPr lang="en-US" dirty="0"/>
          </a:p>
        </p:txBody>
      </p:sp>
      <p:graphicFrame>
        <p:nvGraphicFramePr>
          <p:cNvPr id="9" name="Content Placeholder 2">
            <a:extLst>
              <a:ext uri="{FF2B5EF4-FFF2-40B4-BE49-F238E27FC236}">
                <a16:creationId xmlns:a16="http://schemas.microsoft.com/office/drawing/2014/main" id="{6CA7DD51-0760-5547-9509-3815CF7FDFCC}"/>
              </a:ext>
            </a:extLst>
          </p:cNvPr>
          <p:cNvGraphicFramePr>
            <a:graphicFrameLocks/>
          </p:cNvGraphicFramePr>
          <p:nvPr>
            <p:extLst>
              <p:ext uri="{D42A27DB-BD31-4B8C-83A1-F6EECF244321}">
                <p14:modId xmlns:p14="http://schemas.microsoft.com/office/powerpoint/2010/main" val="504099400"/>
              </p:ext>
            </p:extLst>
          </p:nvPr>
        </p:nvGraphicFramePr>
        <p:xfrm>
          <a:off x="130630" y="1718268"/>
          <a:ext cx="11930740" cy="52753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 Placeholder 2">
            <a:extLst>
              <a:ext uri="{FF2B5EF4-FFF2-40B4-BE49-F238E27FC236}">
                <a16:creationId xmlns:a16="http://schemas.microsoft.com/office/drawing/2014/main" id="{15FD676B-B151-D32E-AE88-0AD4FA1127E2}"/>
              </a:ext>
            </a:extLst>
          </p:cNvPr>
          <p:cNvSpPr txBox="1">
            <a:spLocks/>
          </p:cNvSpPr>
          <p:nvPr/>
        </p:nvSpPr>
        <p:spPr>
          <a:xfrm>
            <a:off x="130630" y="773723"/>
            <a:ext cx="11773084" cy="1767458"/>
          </a:xfr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Wingdings" panose="05000000000000000000" pitchFamily="2" charset="2"/>
              <a:buChar char="Ø"/>
            </a:pPr>
            <a:r>
              <a:rPr lang="en-US" sz="1800" b="0" kern="0" dirty="0"/>
              <a:t>Duration of longer regimen: </a:t>
            </a:r>
            <a:r>
              <a:rPr lang="en-US" sz="1800" kern="0" dirty="0"/>
              <a:t>3.15 – 3.17                                                             </a:t>
            </a:r>
          </a:p>
          <a:p>
            <a:pPr>
              <a:buFont typeface="Wingdings" panose="05000000000000000000" pitchFamily="2" charset="2"/>
              <a:buChar char="Ø"/>
            </a:pPr>
            <a:r>
              <a:rPr lang="en-US" sz="1800" b="0" dirty="0"/>
              <a:t>Regimen for rifampicin-susceptible and isoniazid-resistant TB: </a:t>
            </a:r>
            <a:r>
              <a:rPr lang="en-US" sz="1800" dirty="0"/>
              <a:t>4.1 - 4.2</a:t>
            </a:r>
          </a:p>
          <a:p>
            <a:pPr>
              <a:buFont typeface="Wingdings" panose="05000000000000000000" pitchFamily="2" charset="2"/>
              <a:buChar char="Ø"/>
            </a:pPr>
            <a:r>
              <a:rPr lang="en-US" sz="1800" b="0" dirty="0"/>
              <a:t>Monitoring patient response to MDR/RR-TB treatment using culture: </a:t>
            </a:r>
            <a:r>
              <a:rPr lang="en-US" sz="1800" dirty="0"/>
              <a:t>5.1</a:t>
            </a:r>
          </a:p>
          <a:p>
            <a:pPr>
              <a:buFont typeface="Wingdings" panose="05000000000000000000" pitchFamily="2" charset="2"/>
              <a:buChar char="Ø"/>
            </a:pPr>
            <a:r>
              <a:rPr lang="en-US" sz="1800" b="0" dirty="0"/>
              <a:t>Starting antiretroviral therapy in patients on MDR/RR-TB regimens: </a:t>
            </a:r>
            <a:r>
              <a:rPr lang="en-US" sz="1800" dirty="0"/>
              <a:t>6.1</a:t>
            </a:r>
          </a:p>
          <a:p>
            <a:pPr>
              <a:buFont typeface="Wingdings" panose="05000000000000000000" pitchFamily="2" charset="2"/>
              <a:buChar char="Ø"/>
            </a:pPr>
            <a:r>
              <a:rPr lang="en-US" sz="1800" b="0" dirty="0"/>
              <a:t>Surgery for patients on MDR/RR-TB treatment: </a:t>
            </a:r>
            <a:r>
              <a:rPr lang="en-US" sz="1800" dirty="0"/>
              <a:t>7.1</a:t>
            </a:r>
          </a:p>
        </p:txBody>
      </p:sp>
      <p:sp>
        <p:nvSpPr>
          <p:cNvPr id="3" name="Slide Number Placeholder 2">
            <a:extLst>
              <a:ext uri="{FF2B5EF4-FFF2-40B4-BE49-F238E27FC236}">
                <a16:creationId xmlns:a16="http://schemas.microsoft.com/office/drawing/2014/main" id="{B5910DC8-AE61-B75B-9247-3B30D3E2436C}"/>
              </a:ext>
            </a:extLst>
          </p:cNvPr>
          <p:cNvSpPr>
            <a:spLocks noGrp="1"/>
          </p:cNvSpPr>
          <p:nvPr>
            <p:ph type="sldNum" sz="quarter" idx="12"/>
          </p:nvPr>
        </p:nvSpPr>
        <p:spPr>
          <a:xfrm>
            <a:off x="9262810" y="6442610"/>
            <a:ext cx="1309214" cy="365125"/>
          </a:xfrm>
        </p:spPr>
        <p:txBody>
          <a:bodyPr/>
          <a:lstStyle/>
          <a:p>
            <a:fld id="{92E002D6-D190-45E2-A289-FEFF1EC166F2}" type="slidenum">
              <a:rPr lang="en-GB" smtClean="0"/>
              <a:pPr/>
              <a:t>11</a:t>
            </a:fld>
            <a:endParaRPr lang="en-GB" dirty="0"/>
          </a:p>
        </p:txBody>
      </p:sp>
    </p:spTree>
    <p:extLst>
      <p:ext uri="{BB962C8B-B14F-4D97-AF65-F5344CB8AC3E}">
        <p14:creationId xmlns:p14="http://schemas.microsoft.com/office/powerpoint/2010/main" val="3907383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a:extLst>
              <a:ext uri="{FF2B5EF4-FFF2-40B4-BE49-F238E27FC236}">
                <a16:creationId xmlns:a16="http://schemas.microsoft.com/office/drawing/2014/main" id="{CA9FE7EE-AADB-03E4-8BFE-27D0D4AFD5F3}"/>
              </a:ext>
            </a:extLst>
          </p:cNvPr>
          <p:cNvSpPr>
            <a:spLocks noGrp="1"/>
          </p:cNvSpPr>
          <p:nvPr>
            <p:ph type="ftr" sz="quarter" idx="11"/>
          </p:nvPr>
        </p:nvSpPr>
        <p:spPr>
          <a:xfrm>
            <a:off x="1794294" y="6442610"/>
            <a:ext cx="7333673" cy="365125"/>
          </a:xfrm>
        </p:spPr>
        <p:txBody>
          <a:bodyPr/>
          <a:lstStyle/>
          <a:p>
            <a:r>
              <a:rPr lang="en-US" dirty="0"/>
              <a:t>Module 4: Drug-resistant tuberculosis treatment</a:t>
            </a:r>
            <a:endParaRPr lang="en-GB" dirty="0"/>
          </a:p>
        </p:txBody>
      </p:sp>
      <p:sp>
        <p:nvSpPr>
          <p:cNvPr id="2" name="Title 20">
            <a:extLst>
              <a:ext uri="{FF2B5EF4-FFF2-40B4-BE49-F238E27FC236}">
                <a16:creationId xmlns:a16="http://schemas.microsoft.com/office/drawing/2014/main" id="{D2CE25C5-E1FB-A7E9-DBB4-07722271E149}"/>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dirty="0">
                <a:solidFill>
                  <a:schemeClr val="bg1"/>
                </a:solidFill>
                <a:latin typeface="Source Sans Pro"/>
                <a:ea typeface="Source Sans Pro"/>
                <a:cs typeface="Calibri"/>
              </a:rPr>
              <a:t>Operational Handbook</a:t>
            </a:r>
            <a:endParaRPr lang="en-US" dirty="0"/>
          </a:p>
        </p:txBody>
      </p:sp>
      <p:sp>
        <p:nvSpPr>
          <p:cNvPr id="6" name="Rectangle 5">
            <a:extLst>
              <a:ext uri="{FF2B5EF4-FFF2-40B4-BE49-F238E27FC236}">
                <a16:creationId xmlns:a16="http://schemas.microsoft.com/office/drawing/2014/main" id="{DC6F701E-B09A-43FC-9248-D431F6CA968A}"/>
              </a:ext>
            </a:extLst>
          </p:cNvPr>
          <p:cNvSpPr/>
          <p:nvPr/>
        </p:nvSpPr>
        <p:spPr>
          <a:xfrm>
            <a:off x="299356" y="1432467"/>
            <a:ext cx="11593287" cy="399306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 name="Text Placeholder 2">
            <a:extLst>
              <a:ext uri="{FF2B5EF4-FFF2-40B4-BE49-F238E27FC236}">
                <a16:creationId xmlns:a16="http://schemas.microsoft.com/office/drawing/2014/main" id="{0ABA2AF0-7F17-5FF6-B666-6A52E19CF073}"/>
              </a:ext>
            </a:extLst>
          </p:cNvPr>
          <p:cNvSpPr txBox="1">
            <a:spLocks/>
          </p:cNvSpPr>
          <p:nvPr/>
        </p:nvSpPr>
        <p:spPr>
          <a:xfrm>
            <a:off x="335359" y="955215"/>
            <a:ext cx="11642275" cy="424193"/>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ct val="100000"/>
              </a:lnSpc>
              <a:buClrTx/>
              <a:buFontTx/>
              <a:buNone/>
            </a:pPr>
            <a:r>
              <a:rPr lang="en-US" sz="2400" b="1" kern="0" dirty="0">
                <a:solidFill>
                  <a:srgbClr val="FF0000"/>
                </a:solidFill>
              </a:rPr>
              <a:t>What are the treatment options for MDR/RR-TB patients?</a:t>
            </a:r>
          </a:p>
        </p:txBody>
      </p:sp>
      <p:graphicFrame>
        <p:nvGraphicFramePr>
          <p:cNvPr id="7" name="Diagram 6">
            <a:extLst>
              <a:ext uri="{FF2B5EF4-FFF2-40B4-BE49-F238E27FC236}">
                <a16:creationId xmlns:a16="http://schemas.microsoft.com/office/drawing/2014/main" id="{24FE0B95-EF0E-E6FA-6009-1C26CC19050D}"/>
              </a:ext>
            </a:extLst>
          </p:cNvPr>
          <p:cNvGraphicFramePr/>
          <p:nvPr>
            <p:extLst>
              <p:ext uri="{D42A27DB-BD31-4B8C-83A1-F6EECF244321}">
                <p14:modId xmlns:p14="http://schemas.microsoft.com/office/powerpoint/2010/main" val="139665589"/>
              </p:ext>
            </p:extLst>
          </p:nvPr>
        </p:nvGraphicFramePr>
        <p:xfrm>
          <a:off x="288287" y="1434905"/>
          <a:ext cx="11478334" cy="50077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2">
            <a:extLst>
              <a:ext uri="{FF2B5EF4-FFF2-40B4-BE49-F238E27FC236}">
                <a16:creationId xmlns:a16="http://schemas.microsoft.com/office/drawing/2014/main" id="{A232FEC7-574E-45E5-C4F1-D7F46543D5DE}"/>
              </a:ext>
            </a:extLst>
          </p:cNvPr>
          <p:cNvSpPr>
            <a:spLocks noGrp="1"/>
          </p:cNvSpPr>
          <p:nvPr>
            <p:ph type="sldNum" sz="quarter" idx="12"/>
          </p:nvPr>
        </p:nvSpPr>
        <p:spPr>
          <a:xfrm>
            <a:off x="9262810" y="6442610"/>
            <a:ext cx="1309214" cy="365125"/>
          </a:xfrm>
        </p:spPr>
        <p:txBody>
          <a:bodyPr/>
          <a:lstStyle/>
          <a:p>
            <a:fld id="{92E002D6-D190-45E2-A289-FEFF1EC166F2}" type="slidenum">
              <a:rPr lang="en-GB" smtClean="0"/>
              <a:pPr/>
              <a:t>12</a:t>
            </a:fld>
            <a:endParaRPr lang="en-GB" dirty="0"/>
          </a:p>
        </p:txBody>
      </p:sp>
    </p:spTree>
    <p:extLst>
      <p:ext uri="{BB962C8B-B14F-4D97-AF65-F5344CB8AC3E}">
        <p14:creationId xmlns:p14="http://schemas.microsoft.com/office/powerpoint/2010/main" val="744009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a:extLst>
              <a:ext uri="{FF2B5EF4-FFF2-40B4-BE49-F238E27FC236}">
                <a16:creationId xmlns:a16="http://schemas.microsoft.com/office/drawing/2014/main" id="{CA9FE7EE-AADB-03E4-8BFE-27D0D4AFD5F3}"/>
              </a:ext>
            </a:extLst>
          </p:cNvPr>
          <p:cNvSpPr>
            <a:spLocks noGrp="1"/>
          </p:cNvSpPr>
          <p:nvPr>
            <p:ph type="ftr" sz="quarter" idx="11"/>
          </p:nvPr>
        </p:nvSpPr>
        <p:spPr>
          <a:xfrm>
            <a:off x="1794294" y="6442610"/>
            <a:ext cx="7333673" cy="365125"/>
          </a:xfrm>
        </p:spPr>
        <p:txBody>
          <a:bodyPr/>
          <a:lstStyle/>
          <a:p>
            <a:r>
              <a:rPr lang="en-US" dirty="0"/>
              <a:t>Module 4: Drug-resistant tuberculosis treatment</a:t>
            </a:r>
            <a:endParaRPr lang="en-GB" dirty="0"/>
          </a:p>
        </p:txBody>
      </p:sp>
      <p:sp>
        <p:nvSpPr>
          <p:cNvPr id="2" name="Title 20">
            <a:extLst>
              <a:ext uri="{FF2B5EF4-FFF2-40B4-BE49-F238E27FC236}">
                <a16:creationId xmlns:a16="http://schemas.microsoft.com/office/drawing/2014/main" id="{D2CE25C5-E1FB-A7E9-DBB4-07722271E149}"/>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dirty="0">
                <a:solidFill>
                  <a:schemeClr val="bg1"/>
                </a:solidFill>
                <a:latin typeface="Source Sans Pro"/>
                <a:ea typeface="Source Sans Pro"/>
                <a:cs typeface="Calibri"/>
              </a:rPr>
              <a:t>Operational Handbook</a:t>
            </a:r>
            <a:endParaRPr lang="en-US" dirty="0"/>
          </a:p>
        </p:txBody>
      </p:sp>
      <p:sp>
        <p:nvSpPr>
          <p:cNvPr id="6" name="Rectangle 5">
            <a:extLst>
              <a:ext uri="{FF2B5EF4-FFF2-40B4-BE49-F238E27FC236}">
                <a16:creationId xmlns:a16="http://schemas.microsoft.com/office/drawing/2014/main" id="{DC6F701E-B09A-43FC-9248-D431F6CA968A}"/>
              </a:ext>
            </a:extLst>
          </p:cNvPr>
          <p:cNvSpPr/>
          <p:nvPr/>
        </p:nvSpPr>
        <p:spPr>
          <a:xfrm>
            <a:off x="299356" y="1432467"/>
            <a:ext cx="11593287" cy="399306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 name="Text Placeholder 2">
            <a:extLst>
              <a:ext uri="{FF2B5EF4-FFF2-40B4-BE49-F238E27FC236}">
                <a16:creationId xmlns:a16="http://schemas.microsoft.com/office/drawing/2014/main" id="{0ABA2AF0-7F17-5FF6-B666-6A52E19CF073}"/>
              </a:ext>
            </a:extLst>
          </p:cNvPr>
          <p:cNvSpPr txBox="1">
            <a:spLocks/>
          </p:cNvSpPr>
          <p:nvPr/>
        </p:nvSpPr>
        <p:spPr>
          <a:xfrm>
            <a:off x="130629" y="816986"/>
            <a:ext cx="11847005" cy="979631"/>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ct val="100000"/>
              </a:lnSpc>
              <a:buClrTx/>
              <a:buFontTx/>
              <a:buNone/>
            </a:pPr>
            <a:r>
              <a:rPr lang="en-US" sz="2400" kern="0" dirty="0">
                <a:solidFill>
                  <a:srgbClr val="FF0000"/>
                </a:solidFill>
              </a:rPr>
              <a:t>What key factors should be taken into consideration when making decisions about selecting the available treatment regimens?</a:t>
            </a:r>
          </a:p>
        </p:txBody>
      </p:sp>
      <p:pic>
        <p:nvPicPr>
          <p:cNvPr id="4" name="Picture 3">
            <a:extLst>
              <a:ext uri="{FF2B5EF4-FFF2-40B4-BE49-F238E27FC236}">
                <a16:creationId xmlns:a16="http://schemas.microsoft.com/office/drawing/2014/main" id="{F5728174-6872-67F6-FE7C-BB0D0C144D7A}"/>
              </a:ext>
            </a:extLst>
          </p:cNvPr>
          <p:cNvPicPr>
            <a:picLocks noChangeAspect="1"/>
          </p:cNvPicPr>
          <p:nvPr/>
        </p:nvPicPr>
        <p:blipFill>
          <a:blip r:embed="rId3"/>
          <a:stretch>
            <a:fillRect/>
          </a:stretch>
        </p:blipFill>
        <p:spPr>
          <a:xfrm>
            <a:off x="0" y="1611275"/>
            <a:ext cx="12192000" cy="4590391"/>
          </a:xfrm>
          <a:prstGeom prst="rect">
            <a:avLst/>
          </a:prstGeom>
        </p:spPr>
      </p:pic>
      <p:sp>
        <p:nvSpPr>
          <p:cNvPr id="7" name="Slide Number Placeholder 2">
            <a:extLst>
              <a:ext uri="{FF2B5EF4-FFF2-40B4-BE49-F238E27FC236}">
                <a16:creationId xmlns:a16="http://schemas.microsoft.com/office/drawing/2014/main" id="{82E2C077-E81E-5E32-08C0-D73517265745}"/>
              </a:ext>
            </a:extLst>
          </p:cNvPr>
          <p:cNvSpPr>
            <a:spLocks noGrp="1"/>
          </p:cNvSpPr>
          <p:nvPr>
            <p:ph type="sldNum" sz="quarter" idx="12"/>
          </p:nvPr>
        </p:nvSpPr>
        <p:spPr>
          <a:xfrm>
            <a:off x="9262810" y="6442610"/>
            <a:ext cx="1309214" cy="365125"/>
          </a:xfrm>
        </p:spPr>
        <p:txBody>
          <a:bodyPr/>
          <a:lstStyle/>
          <a:p>
            <a:fld id="{92E002D6-D190-45E2-A289-FEFF1EC166F2}" type="slidenum">
              <a:rPr lang="en-GB" smtClean="0"/>
              <a:pPr/>
              <a:t>13</a:t>
            </a:fld>
            <a:endParaRPr lang="en-GB" dirty="0"/>
          </a:p>
        </p:txBody>
      </p:sp>
    </p:spTree>
    <p:extLst>
      <p:ext uri="{BB962C8B-B14F-4D97-AF65-F5344CB8AC3E}">
        <p14:creationId xmlns:p14="http://schemas.microsoft.com/office/powerpoint/2010/main" val="2955078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a:extLst>
              <a:ext uri="{FF2B5EF4-FFF2-40B4-BE49-F238E27FC236}">
                <a16:creationId xmlns:a16="http://schemas.microsoft.com/office/drawing/2014/main" id="{CA9FE7EE-AADB-03E4-8BFE-27D0D4AFD5F3}"/>
              </a:ext>
            </a:extLst>
          </p:cNvPr>
          <p:cNvSpPr>
            <a:spLocks noGrp="1"/>
          </p:cNvSpPr>
          <p:nvPr>
            <p:ph type="ftr" sz="quarter" idx="11"/>
          </p:nvPr>
        </p:nvSpPr>
        <p:spPr>
          <a:xfrm>
            <a:off x="1794294" y="6442610"/>
            <a:ext cx="7333673" cy="365125"/>
          </a:xfrm>
        </p:spPr>
        <p:txBody>
          <a:bodyPr/>
          <a:lstStyle/>
          <a:p>
            <a:r>
              <a:rPr lang="en-US" dirty="0"/>
              <a:t>Module 4: Drug-resistant tuberculosis treatment</a:t>
            </a:r>
            <a:endParaRPr lang="en-GB" dirty="0"/>
          </a:p>
        </p:txBody>
      </p:sp>
      <p:sp>
        <p:nvSpPr>
          <p:cNvPr id="2" name="Title 20">
            <a:extLst>
              <a:ext uri="{FF2B5EF4-FFF2-40B4-BE49-F238E27FC236}">
                <a16:creationId xmlns:a16="http://schemas.microsoft.com/office/drawing/2014/main" id="{D2CE25C5-E1FB-A7E9-DBB4-07722271E149}"/>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dirty="0">
                <a:solidFill>
                  <a:schemeClr val="bg1"/>
                </a:solidFill>
                <a:latin typeface="Source Sans Pro"/>
                <a:ea typeface="Source Sans Pro"/>
                <a:cs typeface="Calibri"/>
              </a:rPr>
              <a:t>Operational Handbook</a:t>
            </a:r>
            <a:endParaRPr lang="en-US" dirty="0"/>
          </a:p>
        </p:txBody>
      </p:sp>
      <p:sp>
        <p:nvSpPr>
          <p:cNvPr id="6" name="Rectangle 5">
            <a:extLst>
              <a:ext uri="{FF2B5EF4-FFF2-40B4-BE49-F238E27FC236}">
                <a16:creationId xmlns:a16="http://schemas.microsoft.com/office/drawing/2014/main" id="{DC6F701E-B09A-43FC-9248-D431F6CA968A}"/>
              </a:ext>
            </a:extLst>
          </p:cNvPr>
          <p:cNvSpPr/>
          <p:nvPr/>
        </p:nvSpPr>
        <p:spPr>
          <a:xfrm>
            <a:off x="299356" y="1432467"/>
            <a:ext cx="11593287" cy="399306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 name="Text Placeholder 2">
            <a:extLst>
              <a:ext uri="{FF2B5EF4-FFF2-40B4-BE49-F238E27FC236}">
                <a16:creationId xmlns:a16="http://schemas.microsoft.com/office/drawing/2014/main" id="{0ABA2AF0-7F17-5FF6-B666-6A52E19CF073}"/>
              </a:ext>
            </a:extLst>
          </p:cNvPr>
          <p:cNvSpPr txBox="1">
            <a:spLocks/>
          </p:cNvSpPr>
          <p:nvPr/>
        </p:nvSpPr>
        <p:spPr>
          <a:xfrm>
            <a:off x="335359" y="955215"/>
            <a:ext cx="11642275" cy="424193"/>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ct val="100000"/>
              </a:lnSpc>
              <a:buClrTx/>
              <a:buFontTx/>
              <a:buNone/>
            </a:pPr>
            <a:r>
              <a:rPr lang="en-US" sz="2400" b="1" kern="0" dirty="0">
                <a:solidFill>
                  <a:srgbClr val="FF0000"/>
                </a:solidFill>
              </a:rPr>
              <a:t>What is the composition and dosage of </a:t>
            </a:r>
            <a:r>
              <a:rPr lang="en-US" sz="2400" b="1" kern="0" dirty="0" err="1">
                <a:solidFill>
                  <a:srgbClr val="FF0000"/>
                </a:solidFill>
              </a:rPr>
              <a:t>BPaLM</a:t>
            </a:r>
            <a:r>
              <a:rPr lang="en-US" sz="2400" b="1" kern="0" dirty="0">
                <a:solidFill>
                  <a:srgbClr val="FF0000"/>
                </a:solidFill>
              </a:rPr>
              <a:t> regimen?</a:t>
            </a:r>
          </a:p>
        </p:txBody>
      </p:sp>
      <p:sp>
        <p:nvSpPr>
          <p:cNvPr id="4" name="TextBox 3">
            <a:extLst>
              <a:ext uri="{FF2B5EF4-FFF2-40B4-BE49-F238E27FC236}">
                <a16:creationId xmlns:a16="http://schemas.microsoft.com/office/drawing/2014/main" id="{4511C58A-CD8C-0944-0230-E8B833F8E2E2}"/>
              </a:ext>
            </a:extLst>
          </p:cNvPr>
          <p:cNvSpPr txBox="1"/>
          <p:nvPr/>
        </p:nvSpPr>
        <p:spPr>
          <a:xfrm>
            <a:off x="227348" y="1581800"/>
            <a:ext cx="11237820" cy="461665"/>
          </a:xfrm>
          <a:prstGeom prst="rect">
            <a:avLst/>
          </a:prstGeom>
          <a:noFill/>
        </p:spPr>
        <p:txBody>
          <a:bodyPr wrap="square">
            <a:spAutoFit/>
          </a:bodyPr>
          <a:lstStyle/>
          <a:p>
            <a:pPr marL="342900" indent="-342900" algn="l">
              <a:buFont typeface="Wingdings" panose="05000000000000000000" pitchFamily="2" charset="2"/>
              <a:buChar char="§"/>
            </a:pPr>
            <a:r>
              <a:rPr lang="en-US" sz="2400" dirty="0" err="1">
                <a:solidFill>
                  <a:schemeClr val="tx2"/>
                </a:solidFill>
              </a:rPr>
              <a:t>BPaLM</a:t>
            </a:r>
            <a:r>
              <a:rPr lang="en-US" sz="2400" b="0" dirty="0">
                <a:solidFill>
                  <a:schemeClr val="tx2"/>
                </a:solidFill>
              </a:rPr>
              <a:t> is a combination of bedaquiline, pretomanid, linezolid and moxifloxacin</a:t>
            </a:r>
          </a:p>
        </p:txBody>
      </p:sp>
      <p:graphicFrame>
        <p:nvGraphicFramePr>
          <p:cNvPr id="8" name="Table 2">
            <a:extLst>
              <a:ext uri="{FF2B5EF4-FFF2-40B4-BE49-F238E27FC236}">
                <a16:creationId xmlns:a16="http://schemas.microsoft.com/office/drawing/2014/main" id="{B4ABA4D5-ADD3-EFFF-F9D5-2DFFACE9F45E}"/>
              </a:ext>
            </a:extLst>
          </p:cNvPr>
          <p:cNvGraphicFramePr>
            <a:graphicFrameLocks noGrp="1"/>
          </p:cNvGraphicFramePr>
          <p:nvPr>
            <p:extLst>
              <p:ext uri="{D42A27DB-BD31-4B8C-83A1-F6EECF244321}">
                <p14:modId xmlns:p14="http://schemas.microsoft.com/office/powerpoint/2010/main" val="420337168"/>
              </p:ext>
            </p:extLst>
          </p:nvPr>
        </p:nvGraphicFramePr>
        <p:xfrm>
          <a:off x="452176" y="2458033"/>
          <a:ext cx="11012992" cy="3592752"/>
        </p:xfrm>
        <a:graphic>
          <a:graphicData uri="http://schemas.openxmlformats.org/drawingml/2006/table">
            <a:tbl>
              <a:tblPr firstRow="1" bandRow="1">
                <a:tableStyleId>{93296810-A885-4BE3-A3E7-6D5BEEA58F35}</a:tableStyleId>
              </a:tblPr>
              <a:tblGrid>
                <a:gridCol w="4193401">
                  <a:extLst>
                    <a:ext uri="{9D8B030D-6E8A-4147-A177-3AD203B41FA5}">
                      <a16:colId xmlns:a16="http://schemas.microsoft.com/office/drawing/2014/main" val="3976690829"/>
                    </a:ext>
                  </a:extLst>
                </a:gridCol>
                <a:gridCol w="6819591">
                  <a:extLst>
                    <a:ext uri="{9D8B030D-6E8A-4147-A177-3AD203B41FA5}">
                      <a16:colId xmlns:a16="http://schemas.microsoft.com/office/drawing/2014/main" val="3141152416"/>
                    </a:ext>
                  </a:extLst>
                </a:gridCol>
              </a:tblGrid>
              <a:tr h="327978">
                <a:tc>
                  <a:txBody>
                    <a:bodyPr/>
                    <a:lstStyle/>
                    <a:p>
                      <a:r>
                        <a:rPr lang="en-US" sz="2000"/>
                        <a:t>Drug</a:t>
                      </a:r>
                    </a:p>
                  </a:txBody>
                  <a:tcPr/>
                </a:tc>
                <a:tc>
                  <a:txBody>
                    <a:bodyPr/>
                    <a:lstStyle/>
                    <a:p>
                      <a:r>
                        <a:rPr lang="en-US" sz="2000" dirty="0"/>
                        <a:t>Dose</a:t>
                      </a:r>
                    </a:p>
                  </a:txBody>
                  <a:tcPr/>
                </a:tc>
                <a:extLst>
                  <a:ext uri="{0D108BD9-81ED-4DB2-BD59-A6C34878D82A}">
                    <a16:rowId xmlns:a16="http://schemas.microsoft.com/office/drawing/2014/main" val="1745408243"/>
                  </a:ext>
                </a:extLst>
              </a:tr>
              <a:tr h="1065929">
                <a:tc>
                  <a:txBody>
                    <a:bodyPr/>
                    <a:lstStyle/>
                    <a:p>
                      <a:r>
                        <a:rPr lang="en-US" sz="2000"/>
                        <a:t>Bedaquiline (100 mg tablet)</a:t>
                      </a:r>
                    </a:p>
                  </a:txBody>
                  <a:tcPr/>
                </a:tc>
                <a:tc>
                  <a:txBody>
                    <a:bodyPr/>
                    <a:lstStyle/>
                    <a:p>
                      <a:r>
                        <a:rPr lang="en-US" sz="2000" b="1" dirty="0"/>
                        <a:t>400 mg </a:t>
                      </a:r>
                      <a:r>
                        <a:rPr lang="en-US" sz="2000" dirty="0"/>
                        <a:t>once daily for 2 weeks, then </a:t>
                      </a:r>
                      <a:r>
                        <a:rPr lang="en-US" sz="2000" b="1" dirty="0"/>
                        <a:t>200 mg </a:t>
                      </a:r>
                      <a:br>
                        <a:rPr lang="en-US" sz="2000" b="1" dirty="0"/>
                      </a:br>
                      <a:r>
                        <a:rPr lang="en-US" sz="2000" dirty="0"/>
                        <a:t>3 times per week  </a:t>
                      </a:r>
                    </a:p>
                    <a:p>
                      <a:r>
                        <a:rPr lang="en-US" sz="2000" dirty="0"/>
                        <a:t>OR </a:t>
                      </a:r>
                    </a:p>
                    <a:p>
                      <a:r>
                        <a:rPr lang="en-US" sz="2000" b="1" dirty="0"/>
                        <a:t>200 mg </a:t>
                      </a:r>
                      <a:r>
                        <a:rPr lang="en-US" sz="2000" dirty="0"/>
                        <a:t>daily for 8 weeks, then </a:t>
                      </a:r>
                      <a:r>
                        <a:rPr lang="en-US" sz="2000" b="1" dirty="0"/>
                        <a:t>100 mg </a:t>
                      </a:r>
                      <a:r>
                        <a:rPr lang="en-US" sz="2000" dirty="0"/>
                        <a:t>daily</a:t>
                      </a:r>
                    </a:p>
                  </a:txBody>
                  <a:tcPr/>
                </a:tc>
                <a:extLst>
                  <a:ext uri="{0D108BD9-81ED-4DB2-BD59-A6C34878D82A}">
                    <a16:rowId xmlns:a16="http://schemas.microsoft.com/office/drawing/2014/main" val="300367031"/>
                  </a:ext>
                </a:extLst>
              </a:tr>
              <a:tr h="471468">
                <a:tc>
                  <a:txBody>
                    <a:bodyPr/>
                    <a:lstStyle/>
                    <a:p>
                      <a:r>
                        <a:rPr lang="en-US" sz="2000"/>
                        <a:t>Pretomanid (200 mg tablet) </a:t>
                      </a:r>
                    </a:p>
                  </a:txBody>
                  <a:tcPr/>
                </a:tc>
                <a:tc>
                  <a:txBody>
                    <a:bodyPr/>
                    <a:lstStyle/>
                    <a:p>
                      <a:r>
                        <a:rPr lang="en-US" sz="2000" b="1"/>
                        <a:t>200 mg </a:t>
                      </a:r>
                      <a:r>
                        <a:rPr lang="en-US" sz="2000"/>
                        <a:t>once daily</a:t>
                      </a:r>
                    </a:p>
                  </a:txBody>
                  <a:tcPr/>
                </a:tc>
                <a:extLst>
                  <a:ext uri="{0D108BD9-81ED-4DB2-BD59-A6C34878D82A}">
                    <a16:rowId xmlns:a16="http://schemas.microsoft.com/office/drawing/2014/main" val="1880425711"/>
                  </a:ext>
                </a:extLst>
              </a:tr>
              <a:tr h="471468">
                <a:tc>
                  <a:txBody>
                    <a:bodyPr/>
                    <a:lstStyle/>
                    <a:p>
                      <a:r>
                        <a:rPr lang="en-US" sz="2000"/>
                        <a:t>Linezolid (600 mg tablet)</a:t>
                      </a:r>
                    </a:p>
                  </a:txBody>
                  <a:tcPr/>
                </a:tc>
                <a:tc>
                  <a:txBody>
                    <a:bodyPr/>
                    <a:lstStyle/>
                    <a:p>
                      <a:r>
                        <a:rPr lang="en-US" sz="2000" b="1"/>
                        <a:t>600 mg </a:t>
                      </a:r>
                      <a:r>
                        <a:rPr lang="en-US" sz="2000"/>
                        <a:t>once daily</a:t>
                      </a:r>
                    </a:p>
                  </a:txBody>
                  <a:tcPr/>
                </a:tc>
                <a:extLst>
                  <a:ext uri="{0D108BD9-81ED-4DB2-BD59-A6C34878D82A}">
                    <a16:rowId xmlns:a16="http://schemas.microsoft.com/office/drawing/2014/main" val="3575818864"/>
                  </a:ext>
                </a:extLst>
              </a:tr>
              <a:tr h="471468">
                <a:tc>
                  <a:txBody>
                    <a:bodyPr/>
                    <a:lstStyle/>
                    <a:p>
                      <a:r>
                        <a:rPr lang="en-US" sz="2000"/>
                        <a:t>Moxifloxacin (400 mg tablet) </a:t>
                      </a:r>
                    </a:p>
                  </a:txBody>
                  <a:tcPr/>
                </a:tc>
                <a:tc>
                  <a:txBody>
                    <a:bodyPr/>
                    <a:lstStyle/>
                    <a:p>
                      <a:r>
                        <a:rPr lang="en-US" sz="2000" b="1"/>
                        <a:t>400 mg </a:t>
                      </a:r>
                      <a:r>
                        <a:rPr lang="en-US" sz="2000"/>
                        <a:t>once daily</a:t>
                      </a:r>
                    </a:p>
                  </a:txBody>
                  <a:tcPr/>
                </a:tc>
                <a:extLst>
                  <a:ext uri="{0D108BD9-81ED-4DB2-BD59-A6C34878D82A}">
                    <a16:rowId xmlns:a16="http://schemas.microsoft.com/office/drawing/2014/main" val="50094726"/>
                  </a:ext>
                </a:extLst>
              </a:tr>
              <a:tr h="471468">
                <a:tc gridSpan="2">
                  <a:txBody>
                    <a:bodyPr/>
                    <a:lstStyle/>
                    <a:p>
                      <a:pPr algn="l"/>
                      <a:endParaRPr lang="en-US" sz="2000" dirty="0"/>
                    </a:p>
                  </a:txBody>
                  <a:tcPr/>
                </a:tc>
                <a:tc hMerge="1">
                  <a:txBody>
                    <a:bodyPr/>
                    <a:lstStyle/>
                    <a:p>
                      <a:endParaRPr lang="en-US"/>
                    </a:p>
                  </a:txBody>
                  <a:tcPr/>
                </a:tc>
                <a:extLst>
                  <a:ext uri="{0D108BD9-81ED-4DB2-BD59-A6C34878D82A}">
                    <a16:rowId xmlns:a16="http://schemas.microsoft.com/office/drawing/2014/main" val="630213000"/>
                  </a:ext>
                </a:extLst>
              </a:tr>
            </a:tbl>
          </a:graphicData>
        </a:graphic>
      </p:graphicFrame>
      <p:sp>
        <p:nvSpPr>
          <p:cNvPr id="7" name="Slide Number Placeholder 2">
            <a:extLst>
              <a:ext uri="{FF2B5EF4-FFF2-40B4-BE49-F238E27FC236}">
                <a16:creationId xmlns:a16="http://schemas.microsoft.com/office/drawing/2014/main" id="{18EE7A1C-CE1E-0C01-E2B0-1B0A69F8F0EF}"/>
              </a:ext>
            </a:extLst>
          </p:cNvPr>
          <p:cNvSpPr>
            <a:spLocks noGrp="1"/>
          </p:cNvSpPr>
          <p:nvPr>
            <p:ph type="sldNum" sz="quarter" idx="12"/>
          </p:nvPr>
        </p:nvSpPr>
        <p:spPr>
          <a:xfrm>
            <a:off x="9262810" y="6442610"/>
            <a:ext cx="1309214" cy="365125"/>
          </a:xfrm>
        </p:spPr>
        <p:txBody>
          <a:bodyPr/>
          <a:lstStyle/>
          <a:p>
            <a:fld id="{92E002D6-D190-45E2-A289-FEFF1EC166F2}" type="slidenum">
              <a:rPr lang="en-GB" smtClean="0"/>
              <a:pPr/>
              <a:t>14</a:t>
            </a:fld>
            <a:endParaRPr lang="en-GB" dirty="0"/>
          </a:p>
        </p:txBody>
      </p:sp>
    </p:spTree>
    <p:extLst>
      <p:ext uri="{BB962C8B-B14F-4D97-AF65-F5344CB8AC3E}">
        <p14:creationId xmlns:p14="http://schemas.microsoft.com/office/powerpoint/2010/main" val="214376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a:extLst>
              <a:ext uri="{FF2B5EF4-FFF2-40B4-BE49-F238E27FC236}">
                <a16:creationId xmlns:a16="http://schemas.microsoft.com/office/drawing/2014/main" id="{CA9FE7EE-AADB-03E4-8BFE-27D0D4AFD5F3}"/>
              </a:ext>
            </a:extLst>
          </p:cNvPr>
          <p:cNvSpPr>
            <a:spLocks noGrp="1"/>
          </p:cNvSpPr>
          <p:nvPr>
            <p:ph type="ftr" sz="quarter" idx="11"/>
          </p:nvPr>
        </p:nvSpPr>
        <p:spPr>
          <a:xfrm>
            <a:off x="1794294" y="6442610"/>
            <a:ext cx="7333673" cy="365125"/>
          </a:xfrm>
        </p:spPr>
        <p:txBody>
          <a:bodyPr/>
          <a:lstStyle/>
          <a:p>
            <a:r>
              <a:rPr lang="en-US" dirty="0"/>
              <a:t>Module 4: Drug-resistant tuberculosis treatment</a:t>
            </a:r>
            <a:endParaRPr lang="en-GB" dirty="0"/>
          </a:p>
        </p:txBody>
      </p:sp>
      <p:sp>
        <p:nvSpPr>
          <p:cNvPr id="2" name="Title 20">
            <a:extLst>
              <a:ext uri="{FF2B5EF4-FFF2-40B4-BE49-F238E27FC236}">
                <a16:creationId xmlns:a16="http://schemas.microsoft.com/office/drawing/2014/main" id="{D2CE25C5-E1FB-A7E9-DBB4-07722271E149}"/>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dirty="0">
                <a:solidFill>
                  <a:schemeClr val="bg1"/>
                </a:solidFill>
                <a:latin typeface="Source Sans Pro"/>
                <a:ea typeface="Source Sans Pro"/>
                <a:cs typeface="Calibri"/>
              </a:rPr>
              <a:t>Operational Handbook</a:t>
            </a:r>
            <a:endParaRPr lang="en-US" dirty="0"/>
          </a:p>
        </p:txBody>
      </p:sp>
      <p:sp>
        <p:nvSpPr>
          <p:cNvPr id="7" name="Text Placeholder 2">
            <a:extLst>
              <a:ext uri="{FF2B5EF4-FFF2-40B4-BE49-F238E27FC236}">
                <a16:creationId xmlns:a16="http://schemas.microsoft.com/office/drawing/2014/main" id="{F38A9E4D-43EF-1F1A-5243-1DB11B5E71D6}"/>
              </a:ext>
            </a:extLst>
          </p:cNvPr>
          <p:cNvSpPr txBox="1">
            <a:spLocks/>
          </p:cNvSpPr>
          <p:nvPr/>
        </p:nvSpPr>
        <p:spPr>
          <a:xfrm>
            <a:off x="335360" y="904975"/>
            <a:ext cx="10536956" cy="424193"/>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ct val="100000"/>
              </a:lnSpc>
              <a:buClrTx/>
              <a:buFontTx/>
              <a:buNone/>
            </a:pPr>
            <a:r>
              <a:rPr lang="en-US" sz="2400" kern="0" dirty="0">
                <a:solidFill>
                  <a:srgbClr val="FF0000"/>
                </a:solidFill>
              </a:rPr>
              <a:t>What are the two bedaquiline dosages used in the </a:t>
            </a:r>
            <a:r>
              <a:rPr lang="en-US" sz="2400" kern="0" dirty="0" err="1">
                <a:solidFill>
                  <a:srgbClr val="FF0000"/>
                </a:solidFill>
              </a:rPr>
              <a:t>BPaLM</a:t>
            </a:r>
            <a:r>
              <a:rPr lang="en-US" sz="2400" kern="0" dirty="0">
                <a:solidFill>
                  <a:srgbClr val="FF0000"/>
                </a:solidFill>
              </a:rPr>
              <a:t> regimen?</a:t>
            </a:r>
          </a:p>
        </p:txBody>
      </p:sp>
      <p:sp>
        <p:nvSpPr>
          <p:cNvPr id="6" name="Rectangle 5">
            <a:extLst>
              <a:ext uri="{FF2B5EF4-FFF2-40B4-BE49-F238E27FC236}">
                <a16:creationId xmlns:a16="http://schemas.microsoft.com/office/drawing/2014/main" id="{DC6F701E-B09A-43FC-9248-D431F6CA968A}"/>
              </a:ext>
            </a:extLst>
          </p:cNvPr>
          <p:cNvSpPr/>
          <p:nvPr/>
        </p:nvSpPr>
        <p:spPr>
          <a:xfrm>
            <a:off x="299356" y="1432467"/>
            <a:ext cx="11593287" cy="399306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 name="TextBox 2">
            <a:extLst>
              <a:ext uri="{FF2B5EF4-FFF2-40B4-BE49-F238E27FC236}">
                <a16:creationId xmlns:a16="http://schemas.microsoft.com/office/drawing/2014/main" id="{26A0FB3F-BCD9-4510-2E26-58C62A2DE090}"/>
              </a:ext>
            </a:extLst>
          </p:cNvPr>
          <p:cNvSpPr txBox="1"/>
          <p:nvPr/>
        </p:nvSpPr>
        <p:spPr>
          <a:xfrm>
            <a:off x="745587" y="1805002"/>
            <a:ext cx="10536702" cy="3420873"/>
          </a:xfrm>
          <a:prstGeom prst="rect">
            <a:avLst/>
          </a:prstGeom>
          <a:noFill/>
        </p:spPr>
        <p:txBody>
          <a:bodyPr wrap="square">
            <a:spAutoFit/>
          </a:bodyPr>
          <a:lstStyle/>
          <a:p>
            <a:pPr marL="342900" indent="-342900">
              <a:lnSpc>
                <a:spcPct val="150000"/>
              </a:lnSpc>
              <a:spcBef>
                <a:spcPts val="600"/>
              </a:spcBef>
              <a:spcAft>
                <a:spcPts val="600"/>
              </a:spcAft>
              <a:buFont typeface="Wingdings" panose="05000000000000000000" pitchFamily="2" charset="2"/>
              <a:buChar char="Ø"/>
            </a:pPr>
            <a:r>
              <a:rPr lang="en-US" sz="2000" dirty="0">
                <a:solidFill>
                  <a:schemeClr val="tx2"/>
                </a:solidFill>
              </a:rPr>
              <a:t>400 mg once daily for 2 weeks, then 200 mg three times per week </a:t>
            </a:r>
            <a:r>
              <a:rPr lang="en-US" sz="2000" i="1" dirty="0">
                <a:solidFill>
                  <a:schemeClr val="tx2"/>
                </a:solidFill>
              </a:rPr>
              <a:t>(Product label)</a:t>
            </a:r>
          </a:p>
          <a:p>
            <a:pPr>
              <a:lnSpc>
                <a:spcPct val="150000"/>
              </a:lnSpc>
              <a:spcBef>
                <a:spcPts val="600"/>
              </a:spcBef>
              <a:spcAft>
                <a:spcPts val="600"/>
              </a:spcAft>
            </a:pPr>
            <a:r>
              <a:rPr lang="en-US" sz="2000" b="0" dirty="0">
                <a:solidFill>
                  <a:schemeClr val="tx2"/>
                </a:solidFill>
              </a:rPr>
              <a:t>OR</a:t>
            </a:r>
          </a:p>
          <a:p>
            <a:pPr marL="342900" indent="-342900">
              <a:lnSpc>
                <a:spcPct val="150000"/>
              </a:lnSpc>
              <a:spcBef>
                <a:spcPts val="600"/>
              </a:spcBef>
              <a:spcAft>
                <a:spcPts val="600"/>
              </a:spcAft>
              <a:buFont typeface="Wingdings" panose="05000000000000000000" pitchFamily="2" charset="2"/>
              <a:buChar char="Ø"/>
            </a:pPr>
            <a:r>
              <a:rPr lang="en-US" sz="2000" dirty="0">
                <a:solidFill>
                  <a:schemeClr val="tx2"/>
                </a:solidFill>
              </a:rPr>
              <a:t>200 mg daily for 8 weeks followed by 100 mg daily (</a:t>
            </a:r>
            <a:r>
              <a:rPr lang="en-US" sz="2000" dirty="0" err="1">
                <a:solidFill>
                  <a:schemeClr val="tx2"/>
                </a:solidFill>
              </a:rPr>
              <a:t>ZeNix</a:t>
            </a:r>
            <a:r>
              <a:rPr lang="en-US" sz="2000" dirty="0">
                <a:solidFill>
                  <a:schemeClr val="tx2"/>
                </a:solidFill>
              </a:rPr>
              <a:t> trial)</a:t>
            </a:r>
          </a:p>
          <a:p>
            <a:pPr marL="800100" lvl="1" indent="-342900">
              <a:lnSpc>
                <a:spcPct val="150000"/>
              </a:lnSpc>
              <a:spcBef>
                <a:spcPts val="600"/>
              </a:spcBef>
              <a:spcAft>
                <a:spcPts val="600"/>
              </a:spcAft>
              <a:buFont typeface="Arial" panose="020B0604020202020204" pitchFamily="34" charset="0"/>
              <a:buChar char="•"/>
            </a:pPr>
            <a:r>
              <a:rPr lang="en-US" sz="2000" b="0" i="1" dirty="0">
                <a:solidFill>
                  <a:schemeClr val="tx2"/>
                </a:solidFill>
              </a:rPr>
              <a:t>an alternative way to dose </a:t>
            </a:r>
            <a:r>
              <a:rPr lang="en-US" sz="2000" b="0" i="1" dirty="0" err="1">
                <a:solidFill>
                  <a:schemeClr val="tx2"/>
                </a:solidFill>
              </a:rPr>
              <a:t>Bdq</a:t>
            </a:r>
            <a:r>
              <a:rPr lang="en-US" sz="2000" b="0" i="1" dirty="0">
                <a:solidFill>
                  <a:schemeClr val="tx2"/>
                </a:solidFill>
              </a:rPr>
              <a:t> that allows for daily dosing of all drugs throughout the regimen</a:t>
            </a:r>
          </a:p>
          <a:p>
            <a:pPr marL="800100" lvl="1" indent="-342900">
              <a:lnSpc>
                <a:spcPct val="150000"/>
              </a:lnSpc>
              <a:spcBef>
                <a:spcPts val="600"/>
              </a:spcBef>
              <a:spcAft>
                <a:spcPts val="600"/>
              </a:spcAft>
              <a:buFont typeface="Arial" panose="020B0604020202020204" pitchFamily="34" charset="0"/>
              <a:buChar char="•"/>
            </a:pPr>
            <a:r>
              <a:rPr lang="en-US" sz="2000" b="0" i="1" dirty="0">
                <a:solidFill>
                  <a:schemeClr val="tx2"/>
                </a:solidFill>
              </a:rPr>
              <a:t>may be more convenient for patients and health care providers</a:t>
            </a:r>
          </a:p>
        </p:txBody>
      </p:sp>
      <p:sp>
        <p:nvSpPr>
          <p:cNvPr id="4" name="Slide Number Placeholder 2">
            <a:extLst>
              <a:ext uri="{FF2B5EF4-FFF2-40B4-BE49-F238E27FC236}">
                <a16:creationId xmlns:a16="http://schemas.microsoft.com/office/drawing/2014/main" id="{21F408C6-F473-A2D7-91DA-DF1C95DB4FBB}"/>
              </a:ext>
            </a:extLst>
          </p:cNvPr>
          <p:cNvSpPr>
            <a:spLocks noGrp="1"/>
          </p:cNvSpPr>
          <p:nvPr>
            <p:ph type="sldNum" sz="quarter" idx="12"/>
          </p:nvPr>
        </p:nvSpPr>
        <p:spPr>
          <a:xfrm>
            <a:off x="9262810" y="6442610"/>
            <a:ext cx="1309214" cy="365125"/>
          </a:xfrm>
        </p:spPr>
        <p:txBody>
          <a:bodyPr/>
          <a:lstStyle/>
          <a:p>
            <a:fld id="{92E002D6-D190-45E2-A289-FEFF1EC166F2}" type="slidenum">
              <a:rPr lang="en-GB" smtClean="0"/>
              <a:pPr/>
              <a:t>15</a:t>
            </a:fld>
            <a:endParaRPr lang="en-GB" dirty="0"/>
          </a:p>
        </p:txBody>
      </p:sp>
    </p:spTree>
    <p:extLst>
      <p:ext uri="{BB962C8B-B14F-4D97-AF65-F5344CB8AC3E}">
        <p14:creationId xmlns:p14="http://schemas.microsoft.com/office/powerpoint/2010/main" val="394077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a:extLst>
              <a:ext uri="{FF2B5EF4-FFF2-40B4-BE49-F238E27FC236}">
                <a16:creationId xmlns:a16="http://schemas.microsoft.com/office/drawing/2014/main" id="{CA9FE7EE-AADB-03E4-8BFE-27D0D4AFD5F3}"/>
              </a:ext>
            </a:extLst>
          </p:cNvPr>
          <p:cNvSpPr>
            <a:spLocks noGrp="1"/>
          </p:cNvSpPr>
          <p:nvPr>
            <p:ph type="ftr" sz="quarter" idx="11"/>
          </p:nvPr>
        </p:nvSpPr>
        <p:spPr>
          <a:xfrm>
            <a:off x="1794294" y="6492875"/>
            <a:ext cx="7333673" cy="365125"/>
          </a:xfrm>
        </p:spPr>
        <p:txBody>
          <a:bodyPr/>
          <a:lstStyle/>
          <a:p>
            <a:r>
              <a:rPr lang="en-US" dirty="0"/>
              <a:t>Module 4: Drug-resistant tuberculosis treatment</a:t>
            </a:r>
            <a:endParaRPr lang="en-GB" dirty="0"/>
          </a:p>
        </p:txBody>
      </p:sp>
      <p:sp>
        <p:nvSpPr>
          <p:cNvPr id="2" name="Title 20">
            <a:extLst>
              <a:ext uri="{FF2B5EF4-FFF2-40B4-BE49-F238E27FC236}">
                <a16:creationId xmlns:a16="http://schemas.microsoft.com/office/drawing/2014/main" id="{D2CE25C5-E1FB-A7E9-DBB4-07722271E149}"/>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dirty="0">
                <a:solidFill>
                  <a:schemeClr val="bg1"/>
                </a:solidFill>
                <a:latin typeface="Source Sans Pro"/>
                <a:ea typeface="Source Sans Pro"/>
                <a:cs typeface="Calibri"/>
              </a:rPr>
              <a:t>Operational Handbook</a:t>
            </a:r>
            <a:endParaRPr lang="en-US" dirty="0"/>
          </a:p>
        </p:txBody>
      </p:sp>
      <p:sp>
        <p:nvSpPr>
          <p:cNvPr id="7" name="Text Placeholder 2">
            <a:extLst>
              <a:ext uri="{FF2B5EF4-FFF2-40B4-BE49-F238E27FC236}">
                <a16:creationId xmlns:a16="http://schemas.microsoft.com/office/drawing/2014/main" id="{F38A9E4D-43EF-1F1A-5243-1DB11B5E71D6}"/>
              </a:ext>
            </a:extLst>
          </p:cNvPr>
          <p:cNvSpPr txBox="1">
            <a:spLocks/>
          </p:cNvSpPr>
          <p:nvPr/>
        </p:nvSpPr>
        <p:spPr>
          <a:xfrm>
            <a:off x="335360" y="904975"/>
            <a:ext cx="11593286" cy="682665"/>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ct val="100000"/>
              </a:lnSpc>
              <a:buClrTx/>
              <a:buFontTx/>
              <a:buNone/>
            </a:pPr>
            <a:r>
              <a:rPr lang="en-US" sz="2400" b="1" kern="0" dirty="0">
                <a:solidFill>
                  <a:srgbClr val="FF0000"/>
                </a:solidFill>
              </a:rPr>
              <a:t>What is the recommended dosage of Linezolid in </a:t>
            </a:r>
            <a:r>
              <a:rPr lang="en-US" sz="2400" b="1" kern="0" dirty="0" err="1">
                <a:solidFill>
                  <a:srgbClr val="FF0000"/>
                </a:solidFill>
              </a:rPr>
              <a:t>BPaLM</a:t>
            </a:r>
            <a:r>
              <a:rPr lang="en-US" sz="2400" b="1" kern="0" dirty="0">
                <a:solidFill>
                  <a:srgbClr val="FF0000"/>
                </a:solidFill>
              </a:rPr>
              <a:t> regimen and how does it vary in specific situations?</a:t>
            </a:r>
          </a:p>
        </p:txBody>
      </p:sp>
      <p:sp>
        <p:nvSpPr>
          <p:cNvPr id="6" name="Rectangle 5">
            <a:extLst>
              <a:ext uri="{FF2B5EF4-FFF2-40B4-BE49-F238E27FC236}">
                <a16:creationId xmlns:a16="http://schemas.microsoft.com/office/drawing/2014/main" id="{DC6F701E-B09A-43FC-9248-D431F6CA968A}"/>
              </a:ext>
            </a:extLst>
          </p:cNvPr>
          <p:cNvSpPr/>
          <p:nvPr/>
        </p:nvSpPr>
        <p:spPr>
          <a:xfrm>
            <a:off x="299356" y="1432467"/>
            <a:ext cx="11593287" cy="399306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aphicFrame>
        <p:nvGraphicFramePr>
          <p:cNvPr id="3" name="Diagram 2">
            <a:extLst>
              <a:ext uri="{FF2B5EF4-FFF2-40B4-BE49-F238E27FC236}">
                <a16:creationId xmlns:a16="http://schemas.microsoft.com/office/drawing/2014/main" id="{532059F5-A563-8F95-41F2-848C3238A980}"/>
              </a:ext>
            </a:extLst>
          </p:cNvPr>
          <p:cNvGraphicFramePr/>
          <p:nvPr>
            <p:extLst>
              <p:ext uri="{D42A27DB-BD31-4B8C-83A1-F6EECF244321}">
                <p14:modId xmlns:p14="http://schemas.microsoft.com/office/powerpoint/2010/main" val="3364236449"/>
              </p:ext>
            </p:extLst>
          </p:nvPr>
        </p:nvGraphicFramePr>
        <p:xfrm>
          <a:off x="589089" y="1426867"/>
          <a:ext cx="11177532" cy="46523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2">
            <a:extLst>
              <a:ext uri="{FF2B5EF4-FFF2-40B4-BE49-F238E27FC236}">
                <a16:creationId xmlns:a16="http://schemas.microsoft.com/office/drawing/2014/main" id="{EEEDE2F8-13B6-A8E7-B610-5B0FAEF116AA}"/>
              </a:ext>
            </a:extLst>
          </p:cNvPr>
          <p:cNvSpPr>
            <a:spLocks noGrp="1"/>
          </p:cNvSpPr>
          <p:nvPr>
            <p:ph type="sldNum" sz="quarter" idx="12"/>
          </p:nvPr>
        </p:nvSpPr>
        <p:spPr>
          <a:xfrm>
            <a:off x="9262810" y="6442610"/>
            <a:ext cx="1309214" cy="365125"/>
          </a:xfrm>
        </p:spPr>
        <p:txBody>
          <a:bodyPr/>
          <a:lstStyle/>
          <a:p>
            <a:fld id="{92E002D6-D190-45E2-A289-FEFF1EC166F2}" type="slidenum">
              <a:rPr lang="en-GB" smtClean="0"/>
              <a:pPr/>
              <a:t>16</a:t>
            </a:fld>
            <a:endParaRPr lang="en-GB" dirty="0"/>
          </a:p>
        </p:txBody>
      </p:sp>
    </p:spTree>
    <p:extLst>
      <p:ext uri="{BB962C8B-B14F-4D97-AF65-F5344CB8AC3E}">
        <p14:creationId xmlns:p14="http://schemas.microsoft.com/office/powerpoint/2010/main" val="519029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a:extLst>
              <a:ext uri="{FF2B5EF4-FFF2-40B4-BE49-F238E27FC236}">
                <a16:creationId xmlns:a16="http://schemas.microsoft.com/office/drawing/2014/main" id="{CA9FE7EE-AADB-03E4-8BFE-27D0D4AFD5F3}"/>
              </a:ext>
            </a:extLst>
          </p:cNvPr>
          <p:cNvSpPr>
            <a:spLocks noGrp="1"/>
          </p:cNvSpPr>
          <p:nvPr>
            <p:ph type="ftr" sz="quarter" idx="11"/>
          </p:nvPr>
        </p:nvSpPr>
        <p:spPr>
          <a:xfrm>
            <a:off x="1794294" y="6442610"/>
            <a:ext cx="7333673" cy="365125"/>
          </a:xfrm>
        </p:spPr>
        <p:txBody>
          <a:bodyPr/>
          <a:lstStyle/>
          <a:p>
            <a:r>
              <a:rPr lang="en-US" dirty="0"/>
              <a:t>Module 4: Drug-resistant tuberculosis treatment</a:t>
            </a:r>
            <a:endParaRPr lang="en-GB" dirty="0"/>
          </a:p>
        </p:txBody>
      </p:sp>
      <p:sp>
        <p:nvSpPr>
          <p:cNvPr id="2" name="Title 20">
            <a:extLst>
              <a:ext uri="{FF2B5EF4-FFF2-40B4-BE49-F238E27FC236}">
                <a16:creationId xmlns:a16="http://schemas.microsoft.com/office/drawing/2014/main" id="{D2CE25C5-E1FB-A7E9-DBB4-07722271E149}"/>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dirty="0">
                <a:solidFill>
                  <a:schemeClr val="bg1"/>
                </a:solidFill>
                <a:latin typeface="Source Sans Pro"/>
                <a:ea typeface="Source Sans Pro"/>
                <a:cs typeface="Calibri"/>
              </a:rPr>
              <a:t>Operational Handbook</a:t>
            </a:r>
            <a:endParaRPr lang="en-US" dirty="0"/>
          </a:p>
        </p:txBody>
      </p:sp>
      <p:sp>
        <p:nvSpPr>
          <p:cNvPr id="7" name="Text Placeholder 2">
            <a:extLst>
              <a:ext uri="{FF2B5EF4-FFF2-40B4-BE49-F238E27FC236}">
                <a16:creationId xmlns:a16="http://schemas.microsoft.com/office/drawing/2014/main" id="{F38A9E4D-43EF-1F1A-5243-1DB11B5E71D6}"/>
              </a:ext>
            </a:extLst>
          </p:cNvPr>
          <p:cNvSpPr txBox="1">
            <a:spLocks/>
          </p:cNvSpPr>
          <p:nvPr/>
        </p:nvSpPr>
        <p:spPr>
          <a:xfrm>
            <a:off x="335360" y="904975"/>
            <a:ext cx="11593286" cy="424193"/>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ct val="100000"/>
              </a:lnSpc>
              <a:buClrTx/>
              <a:buFontTx/>
              <a:buNone/>
            </a:pPr>
            <a:r>
              <a:rPr lang="en-US" sz="2400" b="1" kern="0" dirty="0">
                <a:solidFill>
                  <a:srgbClr val="FF0000"/>
                </a:solidFill>
              </a:rPr>
              <a:t>What is the duration and </a:t>
            </a:r>
            <a:r>
              <a:rPr lang="en-US" sz="2400" kern="0" dirty="0">
                <a:solidFill>
                  <a:srgbClr val="FF0000"/>
                </a:solidFill>
              </a:rPr>
              <a:t>dos</a:t>
            </a:r>
            <a:r>
              <a:rPr lang="en-US" sz="2400" b="1" kern="0" dirty="0">
                <a:solidFill>
                  <a:srgbClr val="FF0000"/>
                </a:solidFill>
              </a:rPr>
              <a:t>ing frequency of </a:t>
            </a:r>
            <a:r>
              <a:rPr lang="en-US" sz="2400" b="1" kern="0" dirty="0" err="1">
                <a:solidFill>
                  <a:srgbClr val="FF0000"/>
                </a:solidFill>
              </a:rPr>
              <a:t>BPaL</a:t>
            </a:r>
            <a:r>
              <a:rPr lang="en-US" sz="2400" b="1" kern="0" dirty="0">
                <a:solidFill>
                  <a:srgbClr val="FF0000"/>
                </a:solidFill>
              </a:rPr>
              <a:t> and </a:t>
            </a:r>
            <a:r>
              <a:rPr lang="en-US" sz="2400" b="1" kern="0" dirty="0" err="1">
                <a:solidFill>
                  <a:srgbClr val="FF0000"/>
                </a:solidFill>
              </a:rPr>
              <a:t>BPaLM</a:t>
            </a:r>
            <a:r>
              <a:rPr lang="en-US" sz="2400" b="1" kern="0" dirty="0">
                <a:solidFill>
                  <a:srgbClr val="FF0000"/>
                </a:solidFill>
              </a:rPr>
              <a:t> regimens?</a:t>
            </a:r>
          </a:p>
        </p:txBody>
      </p:sp>
      <p:sp>
        <p:nvSpPr>
          <p:cNvPr id="6" name="Rectangle 5">
            <a:extLst>
              <a:ext uri="{FF2B5EF4-FFF2-40B4-BE49-F238E27FC236}">
                <a16:creationId xmlns:a16="http://schemas.microsoft.com/office/drawing/2014/main" id="{DC6F701E-B09A-43FC-9248-D431F6CA968A}"/>
              </a:ext>
            </a:extLst>
          </p:cNvPr>
          <p:cNvSpPr/>
          <p:nvPr/>
        </p:nvSpPr>
        <p:spPr>
          <a:xfrm>
            <a:off x="299356" y="1432467"/>
            <a:ext cx="11593287" cy="399306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 name="TextBox 2">
            <a:extLst>
              <a:ext uri="{FF2B5EF4-FFF2-40B4-BE49-F238E27FC236}">
                <a16:creationId xmlns:a16="http://schemas.microsoft.com/office/drawing/2014/main" id="{C3C0CE75-A7AC-288D-1734-0A1CF2B0CC71}"/>
              </a:ext>
            </a:extLst>
          </p:cNvPr>
          <p:cNvSpPr txBox="1"/>
          <p:nvPr/>
        </p:nvSpPr>
        <p:spPr>
          <a:xfrm>
            <a:off x="436097" y="1511586"/>
            <a:ext cx="11456546" cy="4271169"/>
          </a:xfrm>
          <a:prstGeom prst="rect">
            <a:avLst/>
          </a:prstGeom>
          <a:noFill/>
        </p:spPr>
        <p:txBody>
          <a:bodyPr wrap="square">
            <a:spAutoFit/>
          </a:bodyPr>
          <a:lstStyle/>
          <a:p>
            <a:pPr marL="342900" indent="-342900" algn="l">
              <a:lnSpc>
                <a:spcPct val="150000"/>
              </a:lnSpc>
              <a:buFont typeface="Wingdings" panose="05000000000000000000" pitchFamily="2" charset="2"/>
              <a:buChar char="§"/>
            </a:pPr>
            <a:r>
              <a:rPr lang="en-US" sz="2400" dirty="0" err="1">
                <a:solidFill>
                  <a:schemeClr val="tx1"/>
                </a:solidFill>
              </a:rPr>
              <a:t>BPaLM</a:t>
            </a:r>
            <a:r>
              <a:rPr lang="en-US" sz="2400" b="0" dirty="0">
                <a:solidFill>
                  <a:schemeClr val="tx1"/>
                </a:solidFill>
              </a:rPr>
              <a:t> - standardizing treatment duration to 6 months (26 weeks)</a:t>
            </a:r>
          </a:p>
          <a:p>
            <a:pPr marL="342900" indent="-342900" algn="l">
              <a:lnSpc>
                <a:spcPct val="150000"/>
              </a:lnSpc>
              <a:buFont typeface="Wingdings" panose="05000000000000000000" pitchFamily="2" charset="2"/>
              <a:buChar char="§"/>
            </a:pPr>
            <a:r>
              <a:rPr lang="en-US" sz="2400" dirty="0" err="1">
                <a:solidFill>
                  <a:schemeClr val="tx1"/>
                </a:solidFill>
              </a:rPr>
              <a:t>BPaL</a:t>
            </a:r>
            <a:r>
              <a:rPr lang="en-US" sz="2400" b="0" dirty="0">
                <a:solidFill>
                  <a:schemeClr val="tx1"/>
                </a:solidFill>
              </a:rPr>
              <a:t> – 6  to 9 months (39 weeks)</a:t>
            </a:r>
          </a:p>
          <a:p>
            <a:pPr algn="l">
              <a:lnSpc>
                <a:spcPct val="150000"/>
              </a:lnSpc>
            </a:pPr>
            <a:r>
              <a:rPr lang="en-US" sz="2000" b="0" i="1" u="sng" dirty="0">
                <a:solidFill>
                  <a:schemeClr val="tx1"/>
                </a:solidFill>
              </a:rPr>
              <a:t>Note: </a:t>
            </a:r>
            <a:r>
              <a:rPr lang="en-US" sz="2000" b="0" i="1" dirty="0">
                <a:solidFill>
                  <a:schemeClr val="tx1"/>
                </a:solidFill>
              </a:rPr>
              <a:t>extension to  9 months applies if  sputum culture is positive months 4 – 6.</a:t>
            </a:r>
          </a:p>
          <a:p>
            <a:pPr algn="l">
              <a:lnSpc>
                <a:spcPct val="150000"/>
              </a:lnSpc>
            </a:pPr>
            <a:endParaRPr lang="en-US" sz="2000" b="0" i="1" dirty="0">
              <a:solidFill>
                <a:schemeClr val="tx1"/>
              </a:solidFill>
            </a:endParaRPr>
          </a:p>
          <a:p>
            <a:pPr marL="342900" indent="-342900" algn="l">
              <a:lnSpc>
                <a:spcPct val="150000"/>
              </a:lnSpc>
              <a:buFont typeface="Wingdings" panose="05000000000000000000" pitchFamily="2" charset="2"/>
              <a:buChar char="Ø"/>
            </a:pPr>
            <a:r>
              <a:rPr lang="en-US" sz="2400" b="0" dirty="0">
                <a:solidFill>
                  <a:schemeClr val="tx1"/>
                </a:solidFill>
              </a:rPr>
              <a:t>All medicines to be used throughout treatment duration</a:t>
            </a:r>
          </a:p>
          <a:p>
            <a:pPr marL="342900" indent="-342900" algn="l">
              <a:lnSpc>
                <a:spcPct val="150000"/>
              </a:lnSpc>
              <a:buFont typeface="Wingdings" panose="05000000000000000000" pitchFamily="2" charset="2"/>
              <a:buChar char="Ø"/>
            </a:pPr>
            <a:r>
              <a:rPr lang="en-US" sz="2400" b="0" dirty="0">
                <a:solidFill>
                  <a:schemeClr val="tx1"/>
                </a:solidFill>
              </a:rPr>
              <a:t>Ideally, missing doses of all three or four drugs in the regimen should be avoided</a:t>
            </a:r>
          </a:p>
          <a:p>
            <a:pPr marL="342900" indent="-342900" algn="l">
              <a:lnSpc>
                <a:spcPct val="150000"/>
              </a:lnSpc>
              <a:buFont typeface="Wingdings" panose="05000000000000000000" pitchFamily="2" charset="2"/>
              <a:buChar char="Ø"/>
            </a:pPr>
            <a:r>
              <a:rPr lang="en-US" sz="2400" b="0" dirty="0">
                <a:solidFill>
                  <a:schemeClr val="tx1"/>
                </a:solidFill>
              </a:rPr>
              <a:t>If doses are missed, any interruption of  &gt;7 days should be made up for by extending the treatment duration (for the number of missed doses)</a:t>
            </a:r>
          </a:p>
        </p:txBody>
      </p:sp>
      <p:sp>
        <p:nvSpPr>
          <p:cNvPr id="4" name="Slide Number Placeholder 2">
            <a:extLst>
              <a:ext uri="{FF2B5EF4-FFF2-40B4-BE49-F238E27FC236}">
                <a16:creationId xmlns:a16="http://schemas.microsoft.com/office/drawing/2014/main" id="{DB4B1197-FD95-CBEC-622E-4CAE435056AF}"/>
              </a:ext>
            </a:extLst>
          </p:cNvPr>
          <p:cNvSpPr>
            <a:spLocks noGrp="1"/>
          </p:cNvSpPr>
          <p:nvPr>
            <p:ph type="sldNum" sz="quarter" idx="12"/>
          </p:nvPr>
        </p:nvSpPr>
        <p:spPr>
          <a:xfrm>
            <a:off x="9262810" y="6442610"/>
            <a:ext cx="1309214" cy="365125"/>
          </a:xfrm>
        </p:spPr>
        <p:txBody>
          <a:bodyPr/>
          <a:lstStyle/>
          <a:p>
            <a:fld id="{92E002D6-D190-45E2-A289-FEFF1EC166F2}" type="slidenum">
              <a:rPr lang="en-GB" smtClean="0"/>
              <a:pPr/>
              <a:t>17</a:t>
            </a:fld>
            <a:endParaRPr lang="en-GB" dirty="0"/>
          </a:p>
        </p:txBody>
      </p:sp>
    </p:spTree>
    <p:extLst>
      <p:ext uri="{BB962C8B-B14F-4D97-AF65-F5344CB8AC3E}">
        <p14:creationId xmlns:p14="http://schemas.microsoft.com/office/powerpoint/2010/main" val="2013176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a:extLst>
              <a:ext uri="{FF2B5EF4-FFF2-40B4-BE49-F238E27FC236}">
                <a16:creationId xmlns:a16="http://schemas.microsoft.com/office/drawing/2014/main" id="{CA9FE7EE-AADB-03E4-8BFE-27D0D4AFD5F3}"/>
              </a:ext>
            </a:extLst>
          </p:cNvPr>
          <p:cNvSpPr>
            <a:spLocks noGrp="1"/>
          </p:cNvSpPr>
          <p:nvPr>
            <p:ph type="ftr" sz="quarter" idx="11"/>
          </p:nvPr>
        </p:nvSpPr>
        <p:spPr>
          <a:xfrm>
            <a:off x="1794294" y="6442610"/>
            <a:ext cx="7333673" cy="365125"/>
          </a:xfrm>
        </p:spPr>
        <p:txBody>
          <a:bodyPr/>
          <a:lstStyle/>
          <a:p>
            <a:r>
              <a:rPr lang="en-US" dirty="0"/>
              <a:t>Module 4: Drug-resistant tuberculosis treatment</a:t>
            </a:r>
            <a:endParaRPr lang="en-GB" dirty="0"/>
          </a:p>
        </p:txBody>
      </p:sp>
      <p:sp>
        <p:nvSpPr>
          <p:cNvPr id="2" name="Title 20">
            <a:extLst>
              <a:ext uri="{FF2B5EF4-FFF2-40B4-BE49-F238E27FC236}">
                <a16:creationId xmlns:a16="http://schemas.microsoft.com/office/drawing/2014/main" id="{D2CE25C5-E1FB-A7E9-DBB4-07722271E149}"/>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dirty="0">
                <a:solidFill>
                  <a:schemeClr val="bg1"/>
                </a:solidFill>
                <a:latin typeface="Source Sans Pro"/>
                <a:ea typeface="Source Sans Pro"/>
                <a:cs typeface="Calibri"/>
              </a:rPr>
              <a:t>Operational Handbook</a:t>
            </a:r>
            <a:endParaRPr lang="en-US" dirty="0"/>
          </a:p>
        </p:txBody>
      </p:sp>
      <p:sp>
        <p:nvSpPr>
          <p:cNvPr id="6" name="Rectangle 5">
            <a:extLst>
              <a:ext uri="{FF2B5EF4-FFF2-40B4-BE49-F238E27FC236}">
                <a16:creationId xmlns:a16="http://schemas.microsoft.com/office/drawing/2014/main" id="{DC6F701E-B09A-43FC-9248-D431F6CA968A}"/>
              </a:ext>
            </a:extLst>
          </p:cNvPr>
          <p:cNvSpPr/>
          <p:nvPr/>
        </p:nvSpPr>
        <p:spPr>
          <a:xfrm>
            <a:off x="299356" y="1432467"/>
            <a:ext cx="11593287" cy="399306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 name="Text Placeholder 2">
            <a:extLst>
              <a:ext uri="{FF2B5EF4-FFF2-40B4-BE49-F238E27FC236}">
                <a16:creationId xmlns:a16="http://schemas.microsoft.com/office/drawing/2014/main" id="{CF43C347-EE23-61B7-64CE-9EF49FBB83A3}"/>
              </a:ext>
            </a:extLst>
          </p:cNvPr>
          <p:cNvSpPr txBox="1">
            <a:spLocks/>
          </p:cNvSpPr>
          <p:nvPr/>
        </p:nvSpPr>
        <p:spPr>
          <a:xfrm>
            <a:off x="335359" y="925071"/>
            <a:ext cx="11300631" cy="424193"/>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ct val="100000"/>
              </a:lnSpc>
              <a:buClrTx/>
              <a:buFontTx/>
              <a:buNone/>
            </a:pPr>
            <a:r>
              <a:rPr lang="en-US" sz="2400" i="0" dirty="0">
                <a:solidFill>
                  <a:srgbClr val="FF0000"/>
                </a:solidFill>
                <a:effectLst/>
              </a:rPr>
              <a:t>What factors need to be considered when modifying  </a:t>
            </a:r>
            <a:r>
              <a:rPr lang="en-US" sz="2400" i="0" dirty="0" err="1">
                <a:solidFill>
                  <a:srgbClr val="FF0000"/>
                </a:solidFill>
                <a:effectLst/>
              </a:rPr>
              <a:t>BPaL</a:t>
            </a:r>
            <a:r>
              <a:rPr lang="en-US" sz="2400" i="0" dirty="0">
                <a:solidFill>
                  <a:srgbClr val="FF0000"/>
                </a:solidFill>
                <a:effectLst/>
              </a:rPr>
              <a:t> regimen?</a:t>
            </a:r>
            <a:endParaRPr lang="en-US" sz="2400" kern="0" dirty="0">
              <a:solidFill>
                <a:srgbClr val="FF0000"/>
              </a:solidFill>
            </a:endParaRPr>
          </a:p>
        </p:txBody>
      </p:sp>
      <p:sp>
        <p:nvSpPr>
          <p:cNvPr id="4" name="TextBox 3">
            <a:extLst>
              <a:ext uri="{FF2B5EF4-FFF2-40B4-BE49-F238E27FC236}">
                <a16:creationId xmlns:a16="http://schemas.microsoft.com/office/drawing/2014/main" id="{185F8A58-9341-C82F-7D0E-3919996706B4}"/>
              </a:ext>
            </a:extLst>
          </p:cNvPr>
          <p:cNvSpPr txBox="1"/>
          <p:nvPr/>
        </p:nvSpPr>
        <p:spPr>
          <a:xfrm>
            <a:off x="335359" y="1462185"/>
            <a:ext cx="11506871" cy="3882538"/>
          </a:xfrm>
          <a:prstGeom prst="rect">
            <a:avLst/>
          </a:prstGeom>
          <a:noFill/>
        </p:spPr>
        <p:txBody>
          <a:bodyPr wrap="square">
            <a:spAutoFit/>
          </a:bodyPr>
          <a:lstStyle/>
          <a:p>
            <a:pPr marL="342900" indent="-342900">
              <a:lnSpc>
                <a:spcPct val="150000"/>
              </a:lnSpc>
              <a:spcBef>
                <a:spcPts val="600"/>
              </a:spcBef>
              <a:spcAft>
                <a:spcPts val="600"/>
              </a:spcAft>
              <a:buFont typeface="Wingdings" panose="05000000000000000000" pitchFamily="2" charset="2"/>
              <a:buChar char="Ø"/>
            </a:pPr>
            <a:r>
              <a:rPr lang="en-US" sz="2000" b="0" dirty="0">
                <a:solidFill>
                  <a:schemeClr val="tx1"/>
                </a:solidFill>
              </a:rPr>
              <a:t>The only experience using </a:t>
            </a:r>
            <a:r>
              <a:rPr lang="en-US" sz="2000" b="0" dirty="0" err="1">
                <a:solidFill>
                  <a:schemeClr val="tx1"/>
                </a:solidFill>
              </a:rPr>
              <a:t>BPaL</a:t>
            </a:r>
            <a:r>
              <a:rPr lang="en-US" sz="2000" b="0" dirty="0">
                <a:solidFill>
                  <a:schemeClr val="tx1"/>
                </a:solidFill>
              </a:rPr>
              <a:t>/</a:t>
            </a:r>
            <a:r>
              <a:rPr lang="en-US" sz="2000" b="0" dirty="0" err="1">
                <a:solidFill>
                  <a:schemeClr val="tx1"/>
                </a:solidFill>
              </a:rPr>
              <a:t>BPaLM</a:t>
            </a:r>
            <a:r>
              <a:rPr lang="en-US" sz="2000" b="0" dirty="0">
                <a:solidFill>
                  <a:schemeClr val="tx1"/>
                </a:solidFill>
              </a:rPr>
              <a:t> regimens stems from two clinical trials; it is therefore suggested that the programmatic implementation be aligned with this experience</a:t>
            </a:r>
            <a:r>
              <a:rPr lang="en-US" sz="2000" dirty="0"/>
              <a:t>. </a:t>
            </a:r>
            <a:r>
              <a:rPr lang="en-US" sz="2000" b="0" dirty="0">
                <a:solidFill>
                  <a:schemeClr val="tx1"/>
                </a:solidFill>
              </a:rPr>
              <a:t>However:</a:t>
            </a:r>
          </a:p>
          <a:p>
            <a:pPr marL="457200" indent="-457200">
              <a:lnSpc>
                <a:spcPct val="150000"/>
              </a:lnSpc>
              <a:spcBef>
                <a:spcPts val="600"/>
              </a:spcBef>
              <a:spcAft>
                <a:spcPts val="600"/>
              </a:spcAft>
              <a:buFont typeface="Wingdings" panose="05000000000000000000" pitchFamily="2" charset="2"/>
              <a:buChar char="§"/>
            </a:pPr>
            <a:r>
              <a:rPr lang="en-US" sz="2000" b="0" dirty="0">
                <a:solidFill>
                  <a:schemeClr val="tx2"/>
                </a:solidFill>
              </a:rPr>
              <a:t>If</a:t>
            </a:r>
            <a:r>
              <a:rPr lang="en-US" sz="2000" dirty="0">
                <a:solidFill>
                  <a:schemeClr val="tx2"/>
                </a:solidFill>
              </a:rPr>
              <a:t> </a:t>
            </a:r>
            <a:r>
              <a:rPr lang="en-US" sz="2000" dirty="0" err="1">
                <a:solidFill>
                  <a:srgbClr val="FF0000"/>
                </a:solidFill>
              </a:rPr>
              <a:t>Mfx</a:t>
            </a:r>
            <a:r>
              <a:rPr lang="en-US" sz="2000" dirty="0">
                <a:solidFill>
                  <a:srgbClr val="FF0000"/>
                </a:solidFill>
              </a:rPr>
              <a:t> alone is discontinued</a:t>
            </a:r>
            <a:r>
              <a:rPr lang="en-US" sz="2000" dirty="0">
                <a:solidFill>
                  <a:schemeClr val="tx2"/>
                </a:solidFill>
              </a:rPr>
              <a:t>, </a:t>
            </a:r>
            <a:r>
              <a:rPr lang="en-US" sz="2000" b="0" dirty="0">
                <a:solidFill>
                  <a:schemeClr val="tx2"/>
                </a:solidFill>
              </a:rPr>
              <a:t>the </a:t>
            </a:r>
            <a:r>
              <a:rPr lang="en-US" sz="2000" b="0" u="sng" dirty="0">
                <a:solidFill>
                  <a:schemeClr val="tx2"/>
                </a:solidFill>
              </a:rPr>
              <a:t>regimen can be continued as the </a:t>
            </a:r>
            <a:r>
              <a:rPr lang="en-US" sz="2000" b="0" u="sng" dirty="0" err="1">
                <a:solidFill>
                  <a:schemeClr val="tx2"/>
                </a:solidFill>
              </a:rPr>
              <a:t>BPaL</a:t>
            </a:r>
            <a:r>
              <a:rPr lang="en-US" sz="2000" b="0" u="sng" dirty="0">
                <a:solidFill>
                  <a:schemeClr val="tx2"/>
                </a:solidFill>
              </a:rPr>
              <a:t>.</a:t>
            </a:r>
          </a:p>
          <a:p>
            <a:pPr marL="457200" indent="-457200">
              <a:lnSpc>
                <a:spcPct val="150000"/>
              </a:lnSpc>
              <a:spcBef>
                <a:spcPts val="600"/>
              </a:spcBef>
              <a:spcAft>
                <a:spcPts val="600"/>
              </a:spcAft>
              <a:buFont typeface="Wingdings" panose="05000000000000000000" pitchFamily="2" charset="2"/>
              <a:buChar char="§"/>
            </a:pPr>
            <a:r>
              <a:rPr lang="en-US" sz="2000" b="0" dirty="0">
                <a:solidFill>
                  <a:schemeClr val="tx2"/>
                </a:solidFill>
              </a:rPr>
              <a:t>Dose of </a:t>
            </a:r>
            <a:r>
              <a:rPr lang="en-US" sz="2000" dirty="0" err="1">
                <a:solidFill>
                  <a:srgbClr val="FF0000"/>
                </a:solidFill>
              </a:rPr>
              <a:t>Lzd</a:t>
            </a:r>
            <a:r>
              <a:rPr lang="en-US" sz="2000" dirty="0">
                <a:solidFill>
                  <a:srgbClr val="FF0000"/>
                </a:solidFill>
              </a:rPr>
              <a:t> dose can be reduced to 300mg </a:t>
            </a:r>
            <a:r>
              <a:rPr lang="en-US" sz="2000" b="0" dirty="0">
                <a:solidFill>
                  <a:schemeClr val="tx2"/>
                </a:solidFill>
              </a:rPr>
              <a:t>due to AEs after 9 weeks.</a:t>
            </a:r>
          </a:p>
          <a:p>
            <a:pPr marL="457200" indent="-457200">
              <a:lnSpc>
                <a:spcPct val="150000"/>
              </a:lnSpc>
              <a:spcBef>
                <a:spcPts val="600"/>
              </a:spcBef>
              <a:spcAft>
                <a:spcPts val="600"/>
              </a:spcAft>
              <a:buFont typeface="Wingdings" panose="05000000000000000000" pitchFamily="2" charset="2"/>
              <a:buChar char="§"/>
            </a:pPr>
            <a:r>
              <a:rPr lang="en-US" sz="2000" dirty="0">
                <a:solidFill>
                  <a:srgbClr val="FF0000"/>
                </a:solidFill>
              </a:rPr>
              <a:t>If </a:t>
            </a:r>
            <a:r>
              <a:rPr lang="en-US" sz="2000" dirty="0" err="1">
                <a:solidFill>
                  <a:srgbClr val="FF0000"/>
                </a:solidFill>
              </a:rPr>
              <a:t>Lzd</a:t>
            </a:r>
            <a:r>
              <a:rPr lang="en-US" sz="2000" dirty="0">
                <a:solidFill>
                  <a:srgbClr val="FF0000"/>
                </a:solidFill>
              </a:rPr>
              <a:t> needs to be discontinued </a:t>
            </a:r>
            <a:r>
              <a:rPr lang="en-US" sz="2000" b="0" dirty="0">
                <a:solidFill>
                  <a:schemeClr val="tx2"/>
                </a:solidFill>
              </a:rPr>
              <a:t>in the last 8 weeks of the regimen, the regimen is considered as completed.</a:t>
            </a:r>
          </a:p>
          <a:p>
            <a:pPr marL="457200" indent="-457200">
              <a:lnSpc>
                <a:spcPct val="150000"/>
              </a:lnSpc>
              <a:spcBef>
                <a:spcPts val="600"/>
              </a:spcBef>
              <a:spcAft>
                <a:spcPts val="600"/>
              </a:spcAft>
              <a:buFont typeface="Wingdings" panose="05000000000000000000" pitchFamily="2" charset="2"/>
              <a:buChar char="§"/>
            </a:pPr>
            <a:r>
              <a:rPr lang="en-US" sz="2000" dirty="0">
                <a:solidFill>
                  <a:srgbClr val="FF0000"/>
                </a:solidFill>
              </a:rPr>
              <a:t>Duration extension </a:t>
            </a:r>
            <a:r>
              <a:rPr lang="en-US" sz="2000" b="0" dirty="0">
                <a:solidFill>
                  <a:schemeClr val="tx2"/>
                </a:solidFill>
              </a:rPr>
              <a:t>from</a:t>
            </a:r>
            <a:r>
              <a:rPr lang="en-US" sz="2000" dirty="0">
                <a:solidFill>
                  <a:schemeClr val="tx2"/>
                </a:solidFill>
              </a:rPr>
              <a:t> </a:t>
            </a:r>
            <a:r>
              <a:rPr lang="en-US" sz="2000" dirty="0">
                <a:solidFill>
                  <a:srgbClr val="FF0000"/>
                </a:solidFill>
              </a:rPr>
              <a:t>6 to 9 months for </a:t>
            </a:r>
            <a:r>
              <a:rPr lang="en-US" sz="2000" dirty="0" err="1">
                <a:solidFill>
                  <a:srgbClr val="FF0000"/>
                </a:solidFill>
              </a:rPr>
              <a:t>BPaL</a:t>
            </a:r>
            <a:r>
              <a:rPr lang="en-US" sz="2000" dirty="0">
                <a:solidFill>
                  <a:srgbClr val="FF0000"/>
                </a:solidFill>
              </a:rPr>
              <a:t> </a:t>
            </a:r>
            <a:r>
              <a:rPr lang="en-US" sz="2000" dirty="0">
                <a:solidFill>
                  <a:schemeClr val="tx2"/>
                </a:solidFill>
              </a:rPr>
              <a:t>- </a:t>
            </a:r>
            <a:r>
              <a:rPr lang="en-US" sz="2000" b="0" dirty="0">
                <a:solidFill>
                  <a:schemeClr val="tx2"/>
                </a:solidFill>
              </a:rPr>
              <a:t>if culture positive between 4-6 months.</a:t>
            </a:r>
          </a:p>
        </p:txBody>
      </p:sp>
      <p:sp>
        <p:nvSpPr>
          <p:cNvPr id="7" name="Slide Number Placeholder 2">
            <a:extLst>
              <a:ext uri="{FF2B5EF4-FFF2-40B4-BE49-F238E27FC236}">
                <a16:creationId xmlns:a16="http://schemas.microsoft.com/office/drawing/2014/main" id="{6104C23C-FEA5-02A8-2F73-2A7EE48DB91E}"/>
              </a:ext>
            </a:extLst>
          </p:cNvPr>
          <p:cNvSpPr>
            <a:spLocks noGrp="1"/>
          </p:cNvSpPr>
          <p:nvPr>
            <p:ph type="sldNum" sz="quarter" idx="12"/>
          </p:nvPr>
        </p:nvSpPr>
        <p:spPr>
          <a:xfrm>
            <a:off x="9262810" y="6442610"/>
            <a:ext cx="1309214" cy="365125"/>
          </a:xfrm>
        </p:spPr>
        <p:txBody>
          <a:bodyPr/>
          <a:lstStyle/>
          <a:p>
            <a:fld id="{92E002D6-D190-45E2-A289-FEFF1EC166F2}" type="slidenum">
              <a:rPr lang="en-GB" smtClean="0"/>
              <a:pPr/>
              <a:t>18</a:t>
            </a:fld>
            <a:endParaRPr lang="en-GB" dirty="0"/>
          </a:p>
        </p:txBody>
      </p:sp>
    </p:spTree>
    <p:extLst>
      <p:ext uri="{BB962C8B-B14F-4D97-AF65-F5344CB8AC3E}">
        <p14:creationId xmlns:p14="http://schemas.microsoft.com/office/powerpoint/2010/main" val="272591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0">
            <a:extLst>
              <a:ext uri="{FF2B5EF4-FFF2-40B4-BE49-F238E27FC236}">
                <a16:creationId xmlns:a16="http://schemas.microsoft.com/office/drawing/2014/main" id="{6E6F71DC-923B-4457-9610-C0602DC277B4}"/>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dirty="0">
                <a:solidFill>
                  <a:schemeClr val="bg1"/>
                </a:solidFill>
                <a:latin typeface="Source Sans Pro" panose="020B0503030403020204" pitchFamily="34" charset="0"/>
                <a:ea typeface="Source Sans Pro" panose="020B0503030403020204" pitchFamily="34" charset="0"/>
                <a:cs typeface="Calibri" panose="020F0502020204030204" pitchFamily="34" charset="0"/>
              </a:rPr>
              <a:t>Overview of guidelines</a:t>
            </a:r>
          </a:p>
        </p:txBody>
      </p:sp>
      <p:sp>
        <p:nvSpPr>
          <p:cNvPr id="8" name="TextBox 7">
            <a:extLst>
              <a:ext uri="{FF2B5EF4-FFF2-40B4-BE49-F238E27FC236}">
                <a16:creationId xmlns:a16="http://schemas.microsoft.com/office/drawing/2014/main" id="{3A2EFE2E-9B04-4E5C-A3EC-7A937B2D111C}"/>
              </a:ext>
            </a:extLst>
          </p:cNvPr>
          <p:cNvSpPr txBox="1"/>
          <p:nvPr/>
        </p:nvSpPr>
        <p:spPr>
          <a:xfrm>
            <a:off x="9118290" y="1090539"/>
            <a:ext cx="986167" cy="523220"/>
          </a:xfrm>
          <a:prstGeom prst="rect">
            <a:avLst/>
          </a:prstGeom>
          <a:noFill/>
        </p:spPr>
        <p:txBody>
          <a:bodyPr wrap="none" rtlCol="0">
            <a:spAutoFit/>
          </a:bodyPr>
          <a:lstStyle/>
          <a:p>
            <a:r>
              <a:rPr lang="en-US" sz="2800" b="1" dirty="0">
                <a:latin typeface="Source Sans Pro" panose="020B0503030403020204" pitchFamily="34" charset="0"/>
                <a:ea typeface="Source Sans Pro" panose="020B0503030403020204" pitchFamily="34" charset="0"/>
                <a:cs typeface="Calibri" panose="020F0502020204030204" pitchFamily="34" charset="0"/>
              </a:rPr>
              <a:t>2022</a:t>
            </a:r>
          </a:p>
        </p:txBody>
      </p:sp>
      <p:pic>
        <p:nvPicPr>
          <p:cNvPr id="5" name="Picture 4">
            <a:extLst>
              <a:ext uri="{FF2B5EF4-FFF2-40B4-BE49-F238E27FC236}">
                <a16:creationId xmlns:a16="http://schemas.microsoft.com/office/drawing/2014/main" id="{C27D3BB4-EFAB-4944-AC73-05B9544E976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555843" y="1635001"/>
            <a:ext cx="2863602" cy="4073074"/>
          </a:xfrm>
          <a:prstGeom prst="rect">
            <a:avLst/>
          </a:prstGeom>
        </p:spPr>
      </p:pic>
      <p:sp>
        <p:nvSpPr>
          <p:cNvPr id="9" name="Rectangle 8">
            <a:extLst>
              <a:ext uri="{FF2B5EF4-FFF2-40B4-BE49-F238E27FC236}">
                <a16:creationId xmlns:a16="http://schemas.microsoft.com/office/drawing/2014/main" id="{5323B68C-4C30-4A7D-945D-FB9A21C7F0C3}"/>
              </a:ext>
            </a:extLst>
          </p:cNvPr>
          <p:cNvSpPr/>
          <p:nvPr/>
        </p:nvSpPr>
        <p:spPr>
          <a:xfrm>
            <a:off x="8555842" y="5752365"/>
            <a:ext cx="3007466" cy="707886"/>
          </a:xfrm>
          <a:prstGeom prst="rect">
            <a:avLst/>
          </a:prstGeom>
        </p:spPr>
        <p:txBody>
          <a:bodyPr wrap="square">
            <a:spAutoFit/>
          </a:bodyPr>
          <a:lstStyle/>
          <a:p>
            <a:r>
              <a:rPr lang="en-US" sz="2000" b="0" dirty="0">
                <a:solidFill>
                  <a:schemeClr val="tx1"/>
                </a:solidFill>
                <a:latin typeface="Calibri" panose="020F0502020204030204" pitchFamily="34" charset="0"/>
                <a:ea typeface="Source Sans Pro" panose="020B0503030403020204" pitchFamily="34" charset="0"/>
                <a:cs typeface="Calibri" panose="020F0502020204030204" pitchFamily="34" charset="0"/>
              </a:rPr>
              <a:t>https://extranet.who.int/tbknowledge/en/node/286</a:t>
            </a:r>
          </a:p>
        </p:txBody>
      </p:sp>
      <p:pic>
        <p:nvPicPr>
          <p:cNvPr id="3" name="Picture 2">
            <a:extLst>
              <a:ext uri="{FF2B5EF4-FFF2-40B4-BE49-F238E27FC236}">
                <a16:creationId xmlns:a16="http://schemas.microsoft.com/office/drawing/2014/main" id="{1FEB4FE1-13D9-41AA-9FE5-91678FE45DB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578240" y="0"/>
            <a:ext cx="1613759" cy="1613759"/>
          </a:xfrm>
          <a:prstGeom prst="rect">
            <a:avLst/>
          </a:prstGeom>
        </p:spPr>
      </p:pic>
      <p:sp>
        <p:nvSpPr>
          <p:cNvPr id="2" name="Footer Placeholder 1">
            <a:extLst>
              <a:ext uri="{FF2B5EF4-FFF2-40B4-BE49-F238E27FC236}">
                <a16:creationId xmlns:a16="http://schemas.microsoft.com/office/drawing/2014/main" id="{A44B9BD7-5CD9-4FBC-AC3A-F37E3739A4E4}"/>
              </a:ext>
            </a:extLst>
          </p:cNvPr>
          <p:cNvSpPr>
            <a:spLocks noGrp="1"/>
          </p:cNvSpPr>
          <p:nvPr>
            <p:ph type="ftr" sz="quarter" idx="11"/>
          </p:nvPr>
        </p:nvSpPr>
        <p:spPr/>
        <p:txBody>
          <a:bodyPr/>
          <a:lstStyle/>
          <a:p>
            <a:r>
              <a:rPr lang="en-US" dirty="0"/>
              <a:t>Module 4: Drug-resistant tuberculosis treatment</a:t>
            </a:r>
            <a:endParaRPr lang="en-GB" dirty="0"/>
          </a:p>
        </p:txBody>
      </p:sp>
      <p:sp>
        <p:nvSpPr>
          <p:cNvPr id="4" name="Slide Number Placeholder 3">
            <a:extLst>
              <a:ext uri="{FF2B5EF4-FFF2-40B4-BE49-F238E27FC236}">
                <a16:creationId xmlns:a16="http://schemas.microsoft.com/office/drawing/2014/main" id="{C9EA0EFA-A508-4B95-8431-65EFDDBF7EC9}"/>
              </a:ext>
            </a:extLst>
          </p:cNvPr>
          <p:cNvSpPr>
            <a:spLocks noGrp="1"/>
          </p:cNvSpPr>
          <p:nvPr>
            <p:ph type="sldNum" sz="quarter" idx="12"/>
          </p:nvPr>
        </p:nvSpPr>
        <p:spPr/>
        <p:txBody>
          <a:bodyPr/>
          <a:lstStyle/>
          <a:p>
            <a:fld id="{92E002D6-D190-45E2-A289-FEFF1EC166F2}" type="slidenum">
              <a:rPr lang="en-GB" smtClean="0"/>
              <a:pPr/>
              <a:t>1</a:t>
            </a:fld>
            <a:endParaRPr lang="en-GB" dirty="0"/>
          </a:p>
        </p:txBody>
      </p:sp>
      <p:sp>
        <p:nvSpPr>
          <p:cNvPr id="6" name="Rectangle 5">
            <a:extLst>
              <a:ext uri="{FF2B5EF4-FFF2-40B4-BE49-F238E27FC236}">
                <a16:creationId xmlns:a16="http://schemas.microsoft.com/office/drawing/2014/main" id="{1DD4DE97-BCF5-2B81-C60B-A3A075404669}"/>
              </a:ext>
            </a:extLst>
          </p:cNvPr>
          <p:cNvSpPr/>
          <p:nvPr/>
        </p:nvSpPr>
        <p:spPr>
          <a:xfrm>
            <a:off x="332929" y="1921801"/>
            <a:ext cx="7967009" cy="4062651"/>
          </a:xfrm>
          <a:prstGeom prst="rect">
            <a:avLst/>
          </a:prstGeom>
          <a:ln w="19050">
            <a:noFill/>
          </a:ln>
        </p:spPr>
        <p:txBody>
          <a:bodyPr wrap="square">
            <a:spAutoFit/>
          </a:bodyPr>
          <a:lstStyle/>
          <a:p>
            <a:pPr marL="1143000" indent="-1143000">
              <a:spcAft>
                <a:spcPts val="1200"/>
              </a:spcAft>
            </a:pPr>
            <a:r>
              <a:rPr lang="en-US" sz="1800" b="1" dirty="0">
                <a:solidFill>
                  <a:srgbClr val="0093D5"/>
                </a:solidFill>
                <a:latin typeface="Arial"/>
              </a:rPr>
              <a:t>Section 1.</a:t>
            </a:r>
            <a:r>
              <a:rPr lang="en-US" sz="1800" b="1" dirty="0">
                <a:solidFill>
                  <a:srgbClr val="000000"/>
                </a:solidFill>
                <a:latin typeface="Arial"/>
              </a:rPr>
              <a:t> </a:t>
            </a:r>
            <a:r>
              <a:rPr lang="en-US" sz="1800" b="1" dirty="0">
                <a:solidFill>
                  <a:srgbClr val="FF0000"/>
                </a:solidFill>
                <a:latin typeface="Arial"/>
              </a:rPr>
              <a:t>The 6-month bedaquiline, pretomanid, linezolid, and moxifloxacin (</a:t>
            </a:r>
            <a:r>
              <a:rPr lang="en-US" sz="1800" b="1" dirty="0" err="1">
                <a:solidFill>
                  <a:srgbClr val="FF0000"/>
                </a:solidFill>
                <a:latin typeface="Arial"/>
              </a:rPr>
              <a:t>BPaLM</a:t>
            </a:r>
            <a:r>
              <a:rPr lang="en-US" sz="1800" b="1" dirty="0">
                <a:solidFill>
                  <a:srgbClr val="FF0000"/>
                </a:solidFill>
                <a:latin typeface="Arial"/>
              </a:rPr>
              <a:t>) regimen for MDR/RR-TB (new)</a:t>
            </a:r>
          </a:p>
          <a:p>
            <a:pPr marL="1263650" indent="-1263650">
              <a:spcAft>
                <a:spcPts val="1200"/>
              </a:spcAft>
            </a:pPr>
            <a:r>
              <a:rPr lang="en-US" sz="1800" b="1" dirty="0">
                <a:solidFill>
                  <a:srgbClr val="0093D5"/>
                </a:solidFill>
                <a:latin typeface="Arial"/>
              </a:rPr>
              <a:t>Section 2. </a:t>
            </a:r>
            <a:r>
              <a:rPr lang="en-US" sz="1800" b="1" dirty="0">
                <a:solidFill>
                  <a:srgbClr val="FF0000"/>
                </a:solidFill>
                <a:latin typeface="Arial"/>
              </a:rPr>
              <a:t>The 9-month all-oral regimen for MDR/RR-TB (new)</a:t>
            </a:r>
          </a:p>
          <a:p>
            <a:pPr marL="1143000" indent="-1143000">
              <a:spcAft>
                <a:spcPts val="1200"/>
              </a:spcAft>
            </a:pPr>
            <a:r>
              <a:rPr lang="en-US" sz="1800" b="1" dirty="0">
                <a:solidFill>
                  <a:srgbClr val="0093D5"/>
                </a:solidFill>
                <a:latin typeface="Arial"/>
              </a:rPr>
              <a:t>Section 3: </a:t>
            </a:r>
            <a:r>
              <a:rPr lang="en-US" sz="1800" b="1" dirty="0">
                <a:solidFill>
                  <a:schemeClr val="tx1"/>
                </a:solidFill>
                <a:latin typeface="Arial"/>
              </a:rPr>
              <a:t>Longer regimens for MDR/RR-TB</a:t>
            </a:r>
          </a:p>
          <a:p>
            <a:pPr marL="1143000" indent="-1143000">
              <a:spcAft>
                <a:spcPts val="1200"/>
              </a:spcAft>
            </a:pPr>
            <a:r>
              <a:rPr lang="en-US" sz="1800" b="1" dirty="0">
                <a:solidFill>
                  <a:srgbClr val="0093D5"/>
                </a:solidFill>
                <a:latin typeface="Arial"/>
              </a:rPr>
              <a:t>Section 4: </a:t>
            </a:r>
            <a:r>
              <a:rPr lang="en-US" sz="1800" b="1" dirty="0">
                <a:solidFill>
                  <a:srgbClr val="000000"/>
                </a:solidFill>
                <a:latin typeface="Arial"/>
              </a:rPr>
              <a:t>Regimen for rifampicin-susceptible and isoniazid-resistant tuberculosis</a:t>
            </a:r>
          </a:p>
          <a:p>
            <a:pPr marL="1143000" indent="-1143000">
              <a:spcAft>
                <a:spcPts val="1200"/>
              </a:spcAft>
            </a:pPr>
            <a:r>
              <a:rPr lang="en-US" sz="1800" b="1" dirty="0">
                <a:solidFill>
                  <a:srgbClr val="0093D5"/>
                </a:solidFill>
                <a:latin typeface="Arial"/>
              </a:rPr>
              <a:t>Section 5. </a:t>
            </a:r>
            <a:r>
              <a:rPr lang="en-US" sz="1800" b="1" dirty="0">
                <a:solidFill>
                  <a:srgbClr val="000000"/>
                </a:solidFill>
                <a:latin typeface="Arial"/>
              </a:rPr>
              <a:t>Monitoring patient response to MDR/RR-TB treatment using culture</a:t>
            </a:r>
          </a:p>
          <a:p>
            <a:pPr marL="1263650" indent="-1263650">
              <a:spcAft>
                <a:spcPts val="1200"/>
              </a:spcAft>
            </a:pPr>
            <a:r>
              <a:rPr lang="en-US" sz="1800" b="1" dirty="0">
                <a:solidFill>
                  <a:srgbClr val="0093D5"/>
                </a:solidFill>
                <a:latin typeface="Arial"/>
              </a:rPr>
              <a:t>Section 6. </a:t>
            </a:r>
            <a:r>
              <a:rPr lang="en-US" sz="1800" b="1" dirty="0">
                <a:solidFill>
                  <a:srgbClr val="000000"/>
                </a:solidFill>
                <a:latin typeface="Arial"/>
              </a:rPr>
              <a:t>Start of antiretroviral therapy in patients on MDR/RR-TB regimens</a:t>
            </a:r>
          </a:p>
          <a:p>
            <a:pPr marL="1143000" indent="-1143000">
              <a:spcAft>
                <a:spcPts val="1200"/>
              </a:spcAft>
            </a:pPr>
            <a:r>
              <a:rPr lang="en-US" sz="1800" b="1" dirty="0">
                <a:solidFill>
                  <a:srgbClr val="0093D5"/>
                </a:solidFill>
                <a:latin typeface="Arial"/>
              </a:rPr>
              <a:t>Section 7. </a:t>
            </a:r>
            <a:r>
              <a:rPr lang="en-US" sz="1800" b="1" dirty="0">
                <a:solidFill>
                  <a:srgbClr val="000000"/>
                </a:solidFill>
                <a:latin typeface="Arial"/>
              </a:rPr>
              <a:t>Surgery for patients on MDR/RR-TB treatment</a:t>
            </a:r>
          </a:p>
        </p:txBody>
      </p:sp>
      <p:sp>
        <p:nvSpPr>
          <p:cNvPr id="11" name="TextBox 10">
            <a:extLst>
              <a:ext uri="{FF2B5EF4-FFF2-40B4-BE49-F238E27FC236}">
                <a16:creationId xmlns:a16="http://schemas.microsoft.com/office/drawing/2014/main" id="{9A84F68E-9144-C139-BE8B-0A4F02541F40}"/>
              </a:ext>
            </a:extLst>
          </p:cNvPr>
          <p:cNvSpPr txBox="1"/>
          <p:nvPr/>
        </p:nvSpPr>
        <p:spPr>
          <a:xfrm>
            <a:off x="332929" y="994787"/>
            <a:ext cx="7673984" cy="400110"/>
          </a:xfrm>
          <a:prstGeom prst="rect">
            <a:avLst/>
          </a:prstGeom>
          <a:noFill/>
        </p:spPr>
        <p:txBody>
          <a:bodyPr wrap="square" rtlCol="0">
            <a:spAutoFit/>
          </a:bodyPr>
          <a:lstStyle/>
          <a:p>
            <a:r>
              <a:rPr lang="en-US" sz="2000" dirty="0"/>
              <a:t>The new chapters on </a:t>
            </a:r>
            <a:r>
              <a:rPr lang="en-US" sz="2000" dirty="0" err="1"/>
              <a:t>BPaLM</a:t>
            </a:r>
            <a:r>
              <a:rPr lang="en-US" sz="2000" dirty="0"/>
              <a:t>/</a:t>
            </a:r>
            <a:r>
              <a:rPr lang="en-US" sz="2000" dirty="0" err="1"/>
              <a:t>BPaL</a:t>
            </a:r>
            <a:r>
              <a:rPr lang="en-US" sz="2000" dirty="0"/>
              <a:t> and 9-month regimen</a:t>
            </a:r>
          </a:p>
        </p:txBody>
      </p:sp>
    </p:spTree>
    <p:extLst>
      <p:ext uri="{BB962C8B-B14F-4D97-AF65-F5344CB8AC3E}">
        <p14:creationId xmlns:p14="http://schemas.microsoft.com/office/powerpoint/2010/main" val="1650227422"/>
      </p:ext>
    </p:extLst>
  </p:cSld>
  <p:clrMapOvr>
    <a:masterClrMapping/>
  </p:clrMapOvr>
  <mc:AlternateContent xmlns:mc="http://schemas.openxmlformats.org/markup-compatibility/2006" xmlns:p14="http://schemas.microsoft.com/office/powerpoint/2010/main">
    <mc:Choice Requires="p14">
      <p:transition spd="med" p14:dur="700" advTm="23671">
        <p:fade/>
      </p:transition>
    </mc:Choice>
    <mc:Fallback xmlns="">
      <p:transition spd="med" advTm="23671">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a:extLst>
              <a:ext uri="{FF2B5EF4-FFF2-40B4-BE49-F238E27FC236}">
                <a16:creationId xmlns:a16="http://schemas.microsoft.com/office/drawing/2014/main" id="{CA9FE7EE-AADB-03E4-8BFE-27D0D4AFD5F3}"/>
              </a:ext>
            </a:extLst>
          </p:cNvPr>
          <p:cNvSpPr>
            <a:spLocks noGrp="1"/>
          </p:cNvSpPr>
          <p:nvPr>
            <p:ph type="ftr" sz="quarter" idx="11"/>
          </p:nvPr>
        </p:nvSpPr>
        <p:spPr>
          <a:xfrm>
            <a:off x="1794294" y="6442610"/>
            <a:ext cx="7333673" cy="365125"/>
          </a:xfrm>
        </p:spPr>
        <p:txBody>
          <a:bodyPr/>
          <a:lstStyle/>
          <a:p>
            <a:r>
              <a:rPr lang="en-US" dirty="0"/>
              <a:t>Module 4: Drug-resistant tuberculosis treatment</a:t>
            </a:r>
            <a:endParaRPr lang="en-GB" dirty="0"/>
          </a:p>
        </p:txBody>
      </p:sp>
      <p:sp>
        <p:nvSpPr>
          <p:cNvPr id="2" name="Title 20">
            <a:extLst>
              <a:ext uri="{FF2B5EF4-FFF2-40B4-BE49-F238E27FC236}">
                <a16:creationId xmlns:a16="http://schemas.microsoft.com/office/drawing/2014/main" id="{D2CE25C5-E1FB-A7E9-DBB4-07722271E149}"/>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dirty="0">
                <a:solidFill>
                  <a:schemeClr val="bg1"/>
                </a:solidFill>
                <a:latin typeface="Source Sans Pro"/>
                <a:ea typeface="Source Sans Pro"/>
                <a:cs typeface="Calibri"/>
              </a:rPr>
              <a:t>Operational Handbook</a:t>
            </a:r>
            <a:endParaRPr lang="en-US" dirty="0"/>
          </a:p>
        </p:txBody>
      </p:sp>
      <p:sp>
        <p:nvSpPr>
          <p:cNvPr id="7" name="Text Placeholder 2">
            <a:extLst>
              <a:ext uri="{FF2B5EF4-FFF2-40B4-BE49-F238E27FC236}">
                <a16:creationId xmlns:a16="http://schemas.microsoft.com/office/drawing/2014/main" id="{F38A9E4D-43EF-1F1A-5243-1DB11B5E71D6}"/>
              </a:ext>
            </a:extLst>
          </p:cNvPr>
          <p:cNvSpPr txBox="1">
            <a:spLocks/>
          </p:cNvSpPr>
          <p:nvPr/>
        </p:nvSpPr>
        <p:spPr>
          <a:xfrm>
            <a:off x="335360" y="904975"/>
            <a:ext cx="10536956" cy="424193"/>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ct val="100000"/>
              </a:lnSpc>
              <a:buClrTx/>
              <a:buFontTx/>
              <a:buNone/>
            </a:pPr>
            <a:r>
              <a:rPr lang="en-US" sz="2400" b="1" kern="0" dirty="0">
                <a:solidFill>
                  <a:srgbClr val="FF0000"/>
                </a:solidFill>
              </a:rPr>
              <a:t>When is appropriate time to discontinue </a:t>
            </a:r>
            <a:r>
              <a:rPr lang="en-US" sz="2400" b="1" kern="0" dirty="0" err="1">
                <a:solidFill>
                  <a:srgbClr val="FF0000"/>
                </a:solidFill>
              </a:rPr>
              <a:t>BPaLM</a:t>
            </a:r>
            <a:r>
              <a:rPr lang="en-US" sz="2400" b="1" kern="0" dirty="0">
                <a:solidFill>
                  <a:srgbClr val="FF0000"/>
                </a:solidFill>
              </a:rPr>
              <a:t> regimen?  </a:t>
            </a:r>
          </a:p>
        </p:txBody>
      </p:sp>
      <p:sp>
        <p:nvSpPr>
          <p:cNvPr id="6" name="Rectangle 5">
            <a:extLst>
              <a:ext uri="{FF2B5EF4-FFF2-40B4-BE49-F238E27FC236}">
                <a16:creationId xmlns:a16="http://schemas.microsoft.com/office/drawing/2014/main" id="{DC6F701E-B09A-43FC-9248-D431F6CA968A}"/>
              </a:ext>
            </a:extLst>
          </p:cNvPr>
          <p:cNvSpPr/>
          <p:nvPr/>
        </p:nvSpPr>
        <p:spPr>
          <a:xfrm>
            <a:off x="299356" y="1432467"/>
            <a:ext cx="11593287" cy="399306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 name="TextBox 2">
            <a:extLst>
              <a:ext uri="{FF2B5EF4-FFF2-40B4-BE49-F238E27FC236}">
                <a16:creationId xmlns:a16="http://schemas.microsoft.com/office/drawing/2014/main" id="{595C7D4A-6E54-4630-4B2E-25E4F0F9DA5F}"/>
              </a:ext>
            </a:extLst>
          </p:cNvPr>
          <p:cNvSpPr txBox="1"/>
          <p:nvPr/>
        </p:nvSpPr>
        <p:spPr>
          <a:xfrm>
            <a:off x="288286" y="1439504"/>
            <a:ext cx="11604357" cy="4651979"/>
          </a:xfrm>
          <a:prstGeom prst="rect">
            <a:avLst/>
          </a:prstGeom>
          <a:noFill/>
        </p:spPr>
        <p:txBody>
          <a:bodyPr wrap="square">
            <a:spAutoFit/>
          </a:bodyPr>
          <a:lstStyle/>
          <a:p>
            <a:pPr marL="457200" indent="-457200">
              <a:lnSpc>
                <a:spcPct val="150000"/>
              </a:lnSpc>
              <a:buFont typeface="Wingdings" panose="05000000000000000000" pitchFamily="2" charset="2"/>
              <a:buChar char="§"/>
            </a:pPr>
            <a:r>
              <a:rPr lang="en-US" sz="2000" dirty="0">
                <a:solidFill>
                  <a:schemeClr val="tx2"/>
                </a:solidFill>
              </a:rPr>
              <a:t>The most common situations in which the regimen may be discontinued are: </a:t>
            </a:r>
          </a:p>
          <a:p>
            <a:pPr marL="800100" lvl="1" indent="-342900">
              <a:lnSpc>
                <a:spcPct val="150000"/>
              </a:lnSpc>
              <a:buFont typeface="Wingdings" panose="05000000000000000000" pitchFamily="2" charset="2"/>
              <a:buChar char="ü"/>
            </a:pPr>
            <a:r>
              <a:rPr lang="en-US" sz="2000" b="0" dirty="0">
                <a:solidFill>
                  <a:schemeClr val="tx2"/>
                </a:solidFill>
              </a:rPr>
              <a:t>treatment failure</a:t>
            </a:r>
          </a:p>
          <a:p>
            <a:pPr marL="800100" lvl="1" indent="-342900">
              <a:lnSpc>
                <a:spcPct val="150000"/>
              </a:lnSpc>
              <a:buFont typeface="Wingdings" panose="05000000000000000000" pitchFamily="2" charset="2"/>
              <a:buChar char="ü"/>
            </a:pPr>
            <a:r>
              <a:rPr lang="en-US" sz="2000" b="0" dirty="0">
                <a:solidFill>
                  <a:schemeClr val="tx2"/>
                </a:solidFill>
              </a:rPr>
              <a:t>inability to use linezolid for enough time owing to adverse effects </a:t>
            </a:r>
          </a:p>
          <a:p>
            <a:pPr marL="800100" lvl="1" indent="-342900">
              <a:lnSpc>
                <a:spcPct val="150000"/>
              </a:lnSpc>
              <a:buFont typeface="Wingdings" panose="05000000000000000000" pitchFamily="2" charset="2"/>
              <a:buChar char="ü"/>
            </a:pPr>
            <a:r>
              <a:rPr lang="en-US" sz="2000" b="0" dirty="0">
                <a:solidFill>
                  <a:schemeClr val="tx2"/>
                </a:solidFill>
              </a:rPr>
              <a:t>pregnancy that occurs during treatment</a:t>
            </a:r>
          </a:p>
          <a:p>
            <a:pPr marL="342900" indent="-342900">
              <a:lnSpc>
                <a:spcPct val="150000"/>
              </a:lnSpc>
              <a:buFont typeface="Wingdings" panose="05000000000000000000" pitchFamily="2" charset="2"/>
              <a:buChar char="§"/>
            </a:pPr>
            <a:r>
              <a:rPr lang="en-US" sz="2000" dirty="0">
                <a:solidFill>
                  <a:schemeClr val="tx2"/>
                </a:solidFill>
              </a:rPr>
              <a:t>The entire </a:t>
            </a:r>
            <a:r>
              <a:rPr lang="en-US" sz="2000" dirty="0" err="1">
                <a:solidFill>
                  <a:schemeClr val="tx2"/>
                </a:solidFill>
              </a:rPr>
              <a:t>BPaLM</a:t>
            </a:r>
            <a:r>
              <a:rPr lang="en-US" sz="2000" dirty="0">
                <a:solidFill>
                  <a:schemeClr val="tx2"/>
                </a:solidFill>
              </a:rPr>
              <a:t>/</a:t>
            </a:r>
            <a:r>
              <a:rPr lang="en-US" sz="2000" dirty="0" err="1">
                <a:solidFill>
                  <a:schemeClr val="tx2"/>
                </a:solidFill>
              </a:rPr>
              <a:t>BPaL</a:t>
            </a:r>
            <a:r>
              <a:rPr lang="en-US" sz="2000" dirty="0">
                <a:solidFill>
                  <a:schemeClr val="tx2"/>
                </a:solidFill>
              </a:rPr>
              <a:t> regimen should be discontinued if:</a:t>
            </a:r>
          </a:p>
          <a:p>
            <a:pPr marL="800100" lvl="1" indent="-342900">
              <a:lnSpc>
                <a:spcPct val="150000"/>
              </a:lnSpc>
              <a:buFont typeface="Wingdings" panose="05000000000000000000" pitchFamily="2" charset="2"/>
              <a:buChar char="ü"/>
            </a:pPr>
            <a:r>
              <a:rPr lang="en-US" sz="2000" b="0" dirty="0" err="1">
                <a:solidFill>
                  <a:schemeClr val="tx2"/>
                </a:solidFill>
              </a:rPr>
              <a:t>Bdq</a:t>
            </a:r>
            <a:r>
              <a:rPr lang="en-US" sz="2000" b="0" dirty="0">
                <a:solidFill>
                  <a:schemeClr val="tx2"/>
                </a:solidFill>
              </a:rPr>
              <a:t> or Pa is permanently stopped</a:t>
            </a:r>
          </a:p>
          <a:p>
            <a:pPr marL="800100" lvl="1" indent="-342900">
              <a:lnSpc>
                <a:spcPct val="150000"/>
              </a:lnSpc>
              <a:buFont typeface="Wingdings" panose="05000000000000000000" pitchFamily="2" charset="2"/>
              <a:buChar char="ü"/>
            </a:pPr>
            <a:r>
              <a:rPr lang="en-US" sz="2000" b="0" dirty="0" err="1">
                <a:solidFill>
                  <a:schemeClr val="tx2"/>
                </a:solidFill>
              </a:rPr>
              <a:t>Lzd</a:t>
            </a:r>
            <a:r>
              <a:rPr lang="en-US" sz="2000" b="0" dirty="0">
                <a:solidFill>
                  <a:schemeClr val="tx2"/>
                </a:solidFill>
              </a:rPr>
              <a:t> is permanently discontinued during the initial 9 weeks of treatment</a:t>
            </a:r>
          </a:p>
          <a:p>
            <a:pPr marL="342900" indent="-342900">
              <a:lnSpc>
                <a:spcPct val="150000"/>
              </a:lnSpc>
              <a:buFont typeface="Wingdings" panose="05000000000000000000" pitchFamily="2" charset="2"/>
              <a:buChar char="§"/>
            </a:pPr>
            <a:r>
              <a:rPr lang="en-US" sz="2000" dirty="0">
                <a:solidFill>
                  <a:schemeClr val="tx2"/>
                </a:solidFill>
              </a:rPr>
              <a:t>Missed doses: Consider longer regimen when: </a:t>
            </a:r>
          </a:p>
          <a:p>
            <a:pPr marL="914400" lvl="1" indent="-457200">
              <a:lnSpc>
                <a:spcPct val="150000"/>
              </a:lnSpc>
              <a:buFont typeface="Wingdings" panose="05000000000000000000" pitchFamily="2" charset="2"/>
              <a:buChar char="ü"/>
            </a:pPr>
            <a:r>
              <a:rPr lang="en-US" sz="2000" b="0" dirty="0">
                <a:solidFill>
                  <a:schemeClr val="tx2"/>
                </a:solidFill>
              </a:rPr>
              <a:t>&gt; 2 weeks of consecutive treatment interruption of all medicines in the regimen; or</a:t>
            </a:r>
          </a:p>
          <a:p>
            <a:pPr marL="914400" lvl="1" indent="-457200">
              <a:lnSpc>
                <a:spcPct val="150000"/>
              </a:lnSpc>
              <a:buFont typeface="Wingdings" panose="05000000000000000000" pitchFamily="2" charset="2"/>
              <a:buChar char="ü"/>
            </a:pPr>
            <a:r>
              <a:rPr lang="en-US" sz="2000" b="0" dirty="0">
                <a:solidFill>
                  <a:schemeClr val="tx2"/>
                </a:solidFill>
              </a:rPr>
              <a:t>&gt;4 weeks cumulative of nonconsecutive treatment interruption of all medicines in the regimen</a:t>
            </a:r>
          </a:p>
        </p:txBody>
      </p:sp>
      <p:sp>
        <p:nvSpPr>
          <p:cNvPr id="4" name="Slide Number Placeholder 2">
            <a:extLst>
              <a:ext uri="{FF2B5EF4-FFF2-40B4-BE49-F238E27FC236}">
                <a16:creationId xmlns:a16="http://schemas.microsoft.com/office/drawing/2014/main" id="{533654D3-0842-6C95-85AE-6D9C4662CA97}"/>
              </a:ext>
            </a:extLst>
          </p:cNvPr>
          <p:cNvSpPr>
            <a:spLocks noGrp="1"/>
          </p:cNvSpPr>
          <p:nvPr>
            <p:ph type="sldNum" sz="quarter" idx="12"/>
          </p:nvPr>
        </p:nvSpPr>
        <p:spPr>
          <a:xfrm>
            <a:off x="9262810" y="6442610"/>
            <a:ext cx="1309214" cy="365125"/>
          </a:xfrm>
        </p:spPr>
        <p:txBody>
          <a:bodyPr/>
          <a:lstStyle/>
          <a:p>
            <a:fld id="{92E002D6-D190-45E2-A289-FEFF1EC166F2}" type="slidenum">
              <a:rPr lang="en-GB" smtClean="0"/>
              <a:pPr/>
              <a:t>19</a:t>
            </a:fld>
            <a:endParaRPr lang="en-GB" dirty="0"/>
          </a:p>
        </p:txBody>
      </p:sp>
    </p:spTree>
    <p:extLst>
      <p:ext uri="{BB962C8B-B14F-4D97-AF65-F5344CB8AC3E}">
        <p14:creationId xmlns:p14="http://schemas.microsoft.com/office/powerpoint/2010/main" val="2499428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a:extLst>
              <a:ext uri="{FF2B5EF4-FFF2-40B4-BE49-F238E27FC236}">
                <a16:creationId xmlns:a16="http://schemas.microsoft.com/office/drawing/2014/main" id="{CA9FE7EE-AADB-03E4-8BFE-27D0D4AFD5F3}"/>
              </a:ext>
            </a:extLst>
          </p:cNvPr>
          <p:cNvSpPr>
            <a:spLocks noGrp="1"/>
          </p:cNvSpPr>
          <p:nvPr>
            <p:ph type="ftr" sz="quarter" idx="11"/>
          </p:nvPr>
        </p:nvSpPr>
        <p:spPr>
          <a:xfrm>
            <a:off x="1794294" y="6442610"/>
            <a:ext cx="7333673" cy="365125"/>
          </a:xfrm>
        </p:spPr>
        <p:txBody>
          <a:bodyPr/>
          <a:lstStyle/>
          <a:p>
            <a:r>
              <a:rPr lang="en-US" dirty="0"/>
              <a:t>Module 4: Drug-resistant tuberculosis treatment</a:t>
            </a:r>
            <a:endParaRPr lang="en-GB" dirty="0"/>
          </a:p>
        </p:txBody>
      </p:sp>
      <p:sp>
        <p:nvSpPr>
          <p:cNvPr id="2" name="Title 20">
            <a:extLst>
              <a:ext uri="{FF2B5EF4-FFF2-40B4-BE49-F238E27FC236}">
                <a16:creationId xmlns:a16="http://schemas.microsoft.com/office/drawing/2014/main" id="{D2CE25C5-E1FB-A7E9-DBB4-07722271E149}"/>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dirty="0">
                <a:solidFill>
                  <a:schemeClr val="bg1"/>
                </a:solidFill>
                <a:latin typeface="Source Sans Pro"/>
                <a:ea typeface="Source Sans Pro"/>
                <a:cs typeface="Calibri"/>
              </a:rPr>
              <a:t>Operational Handbook</a:t>
            </a:r>
            <a:endParaRPr lang="en-US" dirty="0"/>
          </a:p>
        </p:txBody>
      </p:sp>
      <p:sp>
        <p:nvSpPr>
          <p:cNvPr id="7" name="Text Placeholder 2">
            <a:extLst>
              <a:ext uri="{FF2B5EF4-FFF2-40B4-BE49-F238E27FC236}">
                <a16:creationId xmlns:a16="http://schemas.microsoft.com/office/drawing/2014/main" id="{F38A9E4D-43EF-1F1A-5243-1DB11B5E71D6}"/>
              </a:ext>
            </a:extLst>
          </p:cNvPr>
          <p:cNvSpPr txBox="1">
            <a:spLocks/>
          </p:cNvSpPr>
          <p:nvPr/>
        </p:nvSpPr>
        <p:spPr>
          <a:xfrm>
            <a:off x="335359" y="955215"/>
            <a:ext cx="11642275" cy="424193"/>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ct val="100000"/>
              </a:lnSpc>
              <a:buClrTx/>
              <a:buFontTx/>
              <a:buNone/>
            </a:pPr>
            <a:r>
              <a:rPr lang="en-US" sz="2400" b="1" kern="0" dirty="0">
                <a:solidFill>
                  <a:srgbClr val="FF0000"/>
                </a:solidFill>
              </a:rPr>
              <a:t>What is the composition and duration of 9-month regimen  with Ethionamide?</a:t>
            </a:r>
          </a:p>
        </p:txBody>
      </p:sp>
      <p:graphicFrame>
        <p:nvGraphicFramePr>
          <p:cNvPr id="10" name="Diagram 9">
            <a:extLst>
              <a:ext uri="{FF2B5EF4-FFF2-40B4-BE49-F238E27FC236}">
                <a16:creationId xmlns:a16="http://schemas.microsoft.com/office/drawing/2014/main" id="{FDD0EFD4-66E4-2442-7A38-A44740FFDD5C}"/>
              </a:ext>
            </a:extLst>
          </p:cNvPr>
          <p:cNvGraphicFramePr/>
          <p:nvPr>
            <p:extLst>
              <p:ext uri="{D42A27DB-BD31-4B8C-83A1-F6EECF244321}">
                <p14:modId xmlns:p14="http://schemas.microsoft.com/office/powerpoint/2010/main" val="1394191930"/>
              </p:ext>
            </p:extLst>
          </p:nvPr>
        </p:nvGraphicFramePr>
        <p:xfrm>
          <a:off x="288286" y="1105318"/>
          <a:ext cx="11370970" cy="49650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44EC2CF0-7C84-B4AB-C349-B79BCFC7F863}"/>
              </a:ext>
            </a:extLst>
          </p:cNvPr>
          <p:cNvSpPr>
            <a:spLocks noGrp="1"/>
          </p:cNvSpPr>
          <p:nvPr>
            <p:ph type="sldNum" sz="quarter" idx="12"/>
          </p:nvPr>
        </p:nvSpPr>
        <p:spPr>
          <a:xfrm>
            <a:off x="9262810" y="6442610"/>
            <a:ext cx="1309214" cy="365125"/>
          </a:xfrm>
        </p:spPr>
        <p:txBody>
          <a:bodyPr/>
          <a:lstStyle/>
          <a:p>
            <a:fld id="{92E002D6-D190-45E2-A289-FEFF1EC166F2}" type="slidenum">
              <a:rPr lang="en-GB" smtClean="0"/>
              <a:pPr/>
              <a:t>20</a:t>
            </a:fld>
            <a:endParaRPr lang="en-GB" dirty="0"/>
          </a:p>
        </p:txBody>
      </p:sp>
    </p:spTree>
    <p:extLst>
      <p:ext uri="{BB962C8B-B14F-4D97-AF65-F5344CB8AC3E}">
        <p14:creationId xmlns:p14="http://schemas.microsoft.com/office/powerpoint/2010/main" val="2473412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a:extLst>
              <a:ext uri="{FF2B5EF4-FFF2-40B4-BE49-F238E27FC236}">
                <a16:creationId xmlns:a16="http://schemas.microsoft.com/office/drawing/2014/main" id="{CA9FE7EE-AADB-03E4-8BFE-27D0D4AFD5F3}"/>
              </a:ext>
            </a:extLst>
          </p:cNvPr>
          <p:cNvSpPr>
            <a:spLocks noGrp="1"/>
          </p:cNvSpPr>
          <p:nvPr>
            <p:ph type="ftr" sz="quarter" idx="11"/>
          </p:nvPr>
        </p:nvSpPr>
        <p:spPr>
          <a:xfrm>
            <a:off x="1794294" y="6442610"/>
            <a:ext cx="7333673" cy="365125"/>
          </a:xfrm>
        </p:spPr>
        <p:txBody>
          <a:bodyPr/>
          <a:lstStyle/>
          <a:p>
            <a:r>
              <a:rPr lang="en-US" dirty="0"/>
              <a:t>Module 4: Drug-resistant tuberculosis treatment</a:t>
            </a:r>
            <a:endParaRPr lang="en-GB" dirty="0"/>
          </a:p>
        </p:txBody>
      </p:sp>
      <p:sp>
        <p:nvSpPr>
          <p:cNvPr id="2" name="Title 20">
            <a:extLst>
              <a:ext uri="{FF2B5EF4-FFF2-40B4-BE49-F238E27FC236}">
                <a16:creationId xmlns:a16="http://schemas.microsoft.com/office/drawing/2014/main" id="{D2CE25C5-E1FB-A7E9-DBB4-07722271E149}"/>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dirty="0">
                <a:solidFill>
                  <a:schemeClr val="bg1"/>
                </a:solidFill>
                <a:latin typeface="Source Sans Pro"/>
                <a:ea typeface="Source Sans Pro"/>
                <a:cs typeface="Calibri"/>
              </a:rPr>
              <a:t>Operational Handbook</a:t>
            </a:r>
            <a:endParaRPr lang="en-US" dirty="0"/>
          </a:p>
        </p:txBody>
      </p:sp>
      <p:sp>
        <p:nvSpPr>
          <p:cNvPr id="7" name="Text Placeholder 2">
            <a:extLst>
              <a:ext uri="{FF2B5EF4-FFF2-40B4-BE49-F238E27FC236}">
                <a16:creationId xmlns:a16="http://schemas.microsoft.com/office/drawing/2014/main" id="{F38A9E4D-43EF-1F1A-5243-1DB11B5E71D6}"/>
              </a:ext>
            </a:extLst>
          </p:cNvPr>
          <p:cNvSpPr txBox="1">
            <a:spLocks/>
          </p:cNvSpPr>
          <p:nvPr/>
        </p:nvSpPr>
        <p:spPr>
          <a:xfrm>
            <a:off x="335359" y="955215"/>
            <a:ext cx="11645321" cy="424193"/>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ct val="100000"/>
              </a:lnSpc>
              <a:buClrTx/>
              <a:buFontTx/>
              <a:buNone/>
            </a:pPr>
            <a:r>
              <a:rPr lang="en-US" sz="2400" b="1" kern="0" dirty="0">
                <a:solidFill>
                  <a:srgbClr val="FF0000"/>
                </a:solidFill>
              </a:rPr>
              <a:t>What is the composition and duration of 9-month regimen with Linezolid?</a:t>
            </a:r>
          </a:p>
        </p:txBody>
      </p:sp>
      <p:graphicFrame>
        <p:nvGraphicFramePr>
          <p:cNvPr id="3" name="Diagram 2">
            <a:extLst>
              <a:ext uri="{FF2B5EF4-FFF2-40B4-BE49-F238E27FC236}">
                <a16:creationId xmlns:a16="http://schemas.microsoft.com/office/drawing/2014/main" id="{EACFB1A1-EA7F-761C-997E-8392EE322D66}"/>
              </a:ext>
            </a:extLst>
          </p:cNvPr>
          <p:cNvGraphicFramePr/>
          <p:nvPr>
            <p:extLst>
              <p:ext uri="{D42A27DB-BD31-4B8C-83A1-F6EECF244321}">
                <p14:modId xmlns:p14="http://schemas.microsoft.com/office/powerpoint/2010/main" val="3722200194"/>
              </p:ext>
            </p:extLst>
          </p:nvPr>
        </p:nvGraphicFramePr>
        <p:xfrm>
          <a:off x="273339" y="1460321"/>
          <a:ext cx="11645321" cy="49822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2">
            <a:extLst>
              <a:ext uri="{FF2B5EF4-FFF2-40B4-BE49-F238E27FC236}">
                <a16:creationId xmlns:a16="http://schemas.microsoft.com/office/drawing/2014/main" id="{0AC478D3-14E7-FBB8-8AE4-126071A720E8}"/>
              </a:ext>
            </a:extLst>
          </p:cNvPr>
          <p:cNvSpPr>
            <a:spLocks noGrp="1"/>
          </p:cNvSpPr>
          <p:nvPr>
            <p:ph type="sldNum" sz="quarter" idx="12"/>
          </p:nvPr>
        </p:nvSpPr>
        <p:spPr>
          <a:xfrm>
            <a:off x="9262810" y="6442610"/>
            <a:ext cx="1309214" cy="365125"/>
          </a:xfrm>
        </p:spPr>
        <p:txBody>
          <a:bodyPr/>
          <a:lstStyle/>
          <a:p>
            <a:fld id="{92E002D6-D190-45E2-A289-FEFF1EC166F2}" type="slidenum">
              <a:rPr lang="en-GB" smtClean="0"/>
              <a:pPr/>
              <a:t>21</a:t>
            </a:fld>
            <a:endParaRPr lang="en-GB" dirty="0"/>
          </a:p>
        </p:txBody>
      </p:sp>
    </p:spTree>
    <p:extLst>
      <p:ext uri="{BB962C8B-B14F-4D97-AF65-F5344CB8AC3E}">
        <p14:creationId xmlns:p14="http://schemas.microsoft.com/office/powerpoint/2010/main" val="803014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a:extLst>
              <a:ext uri="{FF2B5EF4-FFF2-40B4-BE49-F238E27FC236}">
                <a16:creationId xmlns:a16="http://schemas.microsoft.com/office/drawing/2014/main" id="{CA9FE7EE-AADB-03E4-8BFE-27D0D4AFD5F3}"/>
              </a:ext>
            </a:extLst>
          </p:cNvPr>
          <p:cNvSpPr>
            <a:spLocks noGrp="1"/>
          </p:cNvSpPr>
          <p:nvPr>
            <p:ph type="ftr" sz="quarter" idx="11"/>
          </p:nvPr>
        </p:nvSpPr>
        <p:spPr>
          <a:xfrm>
            <a:off x="1794294" y="6442610"/>
            <a:ext cx="7333673" cy="365125"/>
          </a:xfrm>
        </p:spPr>
        <p:txBody>
          <a:bodyPr/>
          <a:lstStyle/>
          <a:p>
            <a:r>
              <a:rPr lang="en-US" dirty="0"/>
              <a:t>Module 4: Drug-resistant tuberculosis treatment</a:t>
            </a:r>
            <a:endParaRPr lang="en-GB" dirty="0"/>
          </a:p>
        </p:txBody>
      </p:sp>
      <p:sp>
        <p:nvSpPr>
          <p:cNvPr id="2" name="Title 20">
            <a:extLst>
              <a:ext uri="{FF2B5EF4-FFF2-40B4-BE49-F238E27FC236}">
                <a16:creationId xmlns:a16="http://schemas.microsoft.com/office/drawing/2014/main" id="{D2CE25C5-E1FB-A7E9-DBB4-07722271E149}"/>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dirty="0">
                <a:solidFill>
                  <a:schemeClr val="bg1"/>
                </a:solidFill>
                <a:latin typeface="Source Sans Pro"/>
                <a:ea typeface="Source Sans Pro"/>
                <a:cs typeface="Calibri"/>
              </a:rPr>
              <a:t>Operational Handbook</a:t>
            </a:r>
            <a:endParaRPr lang="en-US" dirty="0"/>
          </a:p>
        </p:txBody>
      </p:sp>
      <p:sp>
        <p:nvSpPr>
          <p:cNvPr id="7" name="Text Placeholder 2">
            <a:extLst>
              <a:ext uri="{FF2B5EF4-FFF2-40B4-BE49-F238E27FC236}">
                <a16:creationId xmlns:a16="http://schemas.microsoft.com/office/drawing/2014/main" id="{F38A9E4D-43EF-1F1A-5243-1DB11B5E71D6}"/>
              </a:ext>
            </a:extLst>
          </p:cNvPr>
          <p:cNvSpPr txBox="1">
            <a:spLocks/>
          </p:cNvSpPr>
          <p:nvPr/>
        </p:nvSpPr>
        <p:spPr>
          <a:xfrm>
            <a:off x="335360" y="904975"/>
            <a:ext cx="10536956" cy="424193"/>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ct val="100000"/>
              </a:lnSpc>
              <a:buClrTx/>
              <a:buFontTx/>
              <a:buNone/>
            </a:pPr>
            <a:r>
              <a:rPr lang="en-US" sz="2400" b="1" kern="0" dirty="0">
                <a:solidFill>
                  <a:srgbClr val="FF0000"/>
                </a:solidFill>
              </a:rPr>
              <a:t>What is the dosage and frequency of 9-month regimens?</a:t>
            </a:r>
          </a:p>
        </p:txBody>
      </p:sp>
      <p:sp>
        <p:nvSpPr>
          <p:cNvPr id="6" name="Rectangle 5">
            <a:extLst>
              <a:ext uri="{FF2B5EF4-FFF2-40B4-BE49-F238E27FC236}">
                <a16:creationId xmlns:a16="http://schemas.microsoft.com/office/drawing/2014/main" id="{DC6F701E-B09A-43FC-9248-D431F6CA968A}"/>
              </a:ext>
            </a:extLst>
          </p:cNvPr>
          <p:cNvSpPr/>
          <p:nvPr/>
        </p:nvSpPr>
        <p:spPr>
          <a:xfrm>
            <a:off x="299356" y="1432467"/>
            <a:ext cx="11593287" cy="399306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aphicFrame>
        <p:nvGraphicFramePr>
          <p:cNvPr id="9" name="Diagram 8">
            <a:extLst>
              <a:ext uri="{FF2B5EF4-FFF2-40B4-BE49-F238E27FC236}">
                <a16:creationId xmlns:a16="http://schemas.microsoft.com/office/drawing/2014/main" id="{08971143-A923-E548-D93F-79D24C6E5495}"/>
              </a:ext>
            </a:extLst>
          </p:cNvPr>
          <p:cNvGraphicFramePr/>
          <p:nvPr>
            <p:extLst>
              <p:ext uri="{D42A27DB-BD31-4B8C-83A1-F6EECF244321}">
                <p14:modId xmlns:p14="http://schemas.microsoft.com/office/powerpoint/2010/main" val="1343150968"/>
              </p:ext>
            </p:extLst>
          </p:nvPr>
        </p:nvGraphicFramePr>
        <p:xfrm>
          <a:off x="335360" y="1432467"/>
          <a:ext cx="11856640" cy="5010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7F2B6AA5-96EC-5D77-AE84-C5412D96373C}"/>
              </a:ext>
            </a:extLst>
          </p:cNvPr>
          <p:cNvSpPr>
            <a:spLocks noGrp="1"/>
          </p:cNvSpPr>
          <p:nvPr>
            <p:ph type="sldNum" sz="quarter" idx="12"/>
          </p:nvPr>
        </p:nvSpPr>
        <p:spPr>
          <a:xfrm>
            <a:off x="9262810" y="6442610"/>
            <a:ext cx="1309214" cy="365125"/>
          </a:xfrm>
        </p:spPr>
        <p:txBody>
          <a:bodyPr/>
          <a:lstStyle/>
          <a:p>
            <a:fld id="{92E002D6-D190-45E2-A289-FEFF1EC166F2}" type="slidenum">
              <a:rPr lang="en-GB" smtClean="0"/>
              <a:pPr/>
              <a:t>22</a:t>
            </a:fld>
            <a:endParaRPr lang="en-GB" dirty="0"/>
          </a:p>
        </p:txBody>
      </p:sp>
    </p:spTree>
    <p:extLst>
      <p:ext uri="{BB962C8B-B14F-4D97-AF65-F5344CB8AC3E}">
        <p14:creationId xmlns:p14="http://schemas.microsoft.com/office/powerpoint/2010/main" val="1406753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a:extLst>
              <a:ext uri="{FF2B5EF4-FFF2-40B4-BE49-F238E27FC236}">
                <a16:creationId xmlns:a16="http://schemas.microsoft.com/office/drawing/2014/main" id="{CA9FE7EE-AADB-03E4-8BFE-27D0D4AFD5F3}"/>
              </a:ext>
            </a:extLst>
          </p:cNvPr>
          <p:cNvSpPr>
            <a:spLocks noGrp="1"/>
          </p:cNvSpPr>
          <p:nvPr>
            <p:ph type="ftr" sz="quarter" idx="11"/>
          </p:nvPr>
        </p:nvSpPr>
        <p:spPr>
          <a:xfrm>
            <a:off x="1794294" y="6442610"/>
            <a:ext cx="7333673" cy="365125"/>
          </a:xfrm>
        </p:spPr>
        <p:txBody>
          <a:bodyPr/>
          <a:lstStyle/>
          <a:p>
            <a:r>
              <a:rPr lang="en-US" dirty="0"/>
              <a:t>Module 4: Drug-resistant tuberculosis treatment</a:t>
            </a:r>
            <a:endParaRPr lang="en-GB" dirty="0"/>
          </a:p>
        </p:txBody>
      </p:sp>
      <p:sp>
        <p:nvSpPr>
          <p:cNvPr id="2" name="Title 20">
            <a:extLst>
              <a:ext uri="{FF2B5EF4-FFF2-40B4-BE49-F238E27FC236}">
                <a16:creationId xmlns:a16="http://schemas.microsoft.com/office/drawing/2014/main" id="{D2CE25C5-E1FB-A7E9-DBB4-07722271E149}"/>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dirty="0">
                <a:solidFill>
                  <a:schemeClr val="bg1"/>
                </a:solidFill>
                <a:latin typeface="Source Sans Pro"/>
                <a:ea typeface="Source Sans Pro"/>
                <a:cs typeface="Calibri"/>
              </a:rPr>
              <a:t>Operational Handbook</a:t>
            </a:r>
            <a:endParaRPr lang="en-US" dirty="0"/>
          </a:p>
        </p:txBody>
      </p:sp>
      <p:sp>
        <p:nvSpPr>
          <p:cNvPr id="7" name="Text Placeholder 2">
            <a:extLst>
              <a:ext uri="{FF2B5EF4-FFF2-40B4-BE49-F238E27FC236}">
                <a16:creationId xmlns:a16="http://schemas.microsoft.com/office/drawing/2014/main" id="{F38A9E4D-43EF-1F1A-5243-1DB11B5E71D6}"/>
              </a:ext>
            </a:extLst>
          </p:cNvPr>
          <p:cNvSpPr txBox="1">
            <a:spLocks/>
          </p:cNvSpPr>
          <p:nvPr/>
        </p:nvSpPr>
        <p:spPr>
          <a:xfrm>
            <a:off x="335359" y="834639"/>
            <a:ext cx="11557283" cy="424193"/>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sz="2400" dirty="0">
                <a:solidFill>
                  <a:srgbClr val="FF0000"/>
                </a:solidFill>
              </a:rPr>
              <a:t>What factors should be considered when choosing 9-month regimen options? </a:t>
            </a:r>
          </a:p>
        </p:txBody>
      </p:sp>
      <p:sp>
        <p:nvSpPr>
          <p:cNvPr id="6" name="Rectangle 5">
            <a:extLst>
              <a:ext uri="{FF2B5EF4-FFF2-40B4-BE49-F238E27FC236}">
                <a16:creationId xmlns:a16="http://schemas.microsoft.com/office/drawing/2014/main" id="{DC6F701E-B09A-43FC-9248-D431F6CA968A}"/>
              </a:ext>
            </a:extLst>
          </p:cNvPr>
          <p:cNvSpPr/>
          <p:nvPr/>
        </p:nvSpPr>
        <p:spPr>
          <a:xfrm>
            <a:off x="299356" y="1432467"/>
            <a:ext cx="11593287" cy="399306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aphicFrame>
        <p:nvGraphicFramePr>
          <p:cNvPr id="3" name="Table 2">
            <a:extLst>
              <a:ext uri="{FF2B5EF4-FFF2-40B4-BE49-F238E27FC236}">
                <a16:creationId xmlns:a16="http://schemas.microsoft.com/office/drawing/2014/main" id="{0FC3C7BF-8989-EE4B-4CDC-C97CB2EE95D9}"/>
              </a:ext>
            </a:extLst>
          </p:cNvPr>
          <p:cNvGraphicFramePr>
            <a:graphicFrameLocks noGrp="1"/>
          </p:cNvGraphicFramePr>
          <p:nvPr>
            <p:extLst>
              <p:ext uri="{D42A27DB-BD31-4B8C-83A1-F6EECF244321}">
                <p14:modId xmlns:p14="http://schemas.microsoft.com/office/powerpoint/2010/main" val="2050685536"/>
              </p:ext>
            </p:extLst>
          </p:nvPr>
        </p:nvGraphicFramePr>
        <p:xfrm>
          <a:off x="191344" y="1419734"/>
          <a:ext cx="11809312" cy="4631879"/>
        </p:xfrm>
        <a:graphic>
          <a:graphicData uri="http://schemas.openxmlformats.org/drawingml/2006/table">
            <a:tbl>
              <a:tblPr firstRow="1" bandRow="1">
                <a:tableStyleId>{21E4AEA4-8DFA-4A89-87EB-49C32662AFE0}</a:tableStyleId>
              </a:tblPr>
              <a:tblGrid>
                <a:gridCol w="6309940">
                  <a:extLst>
                    <a:ext uri="{9D8B030D-6E8A-4147-A177-3AD203B41FA5}">
                      <a16:colId xmlns:a16="http://schemas.microsoft.com/office/drawing/2014/main" val="1147647736"/>
                    </a:ext>
                  </a:extLst>
                </a:gridCol>
                <a:gridCol w="2713054">
                  <a:extLst>
                    <a:ext uri="{9D8B030D-6E8A-4147-A177-3AD203B41FA5}">
                      <a16:colId xmlns:a16="http://schemas.microsoft.com/office/drawing/2014/main" val="1602017809"/>
                    </a:ext>
                  </a:extLst>
                </a:gridCol>
                <a:gridCol w="2786318">
                  <a:extLst>
                    <a:ext uri="{9D8B030D-6E8A-4147-A177-3AD203B41FA5}">
                      <a16:colId xmlns:a16="http://schemas.microsoft.com/office/drawing/2014/main" val="339238556"/>
                    </a:ext>
                  </a:extLst>
                </a:gridCol>
              </a:tblGrid>
              <a:tr h="493225">
                <a:tc>
                  <a:txBody>
                    <a:bodyPr/>
                    <a:lstStyle/>
                    <a:p>
                      <a:r>
                        <a:rPr lang="en-US" dirty="0"/>
                        <a:t>Factors/conditions</a:t>
                      </a:r>
                    </a:p>
                  </a:txBody>
                  <a:tcPr/>
                </a:tc>
                <a:tc>
                  <a:txBody>
                    <a:bodyPr/>
                    <a:lstStyle/>
                    <a:p>
                      <a:r>
                        <a:rPr lang="en-US" dirty="0"/>
                        <a:t>Ethionamide variation</a:t>
                      </a:r>
                    </a:p>
                  </a:txBody>
                  <a:tcPr/>
                </a:tc>
                <a:tc>
                  <a:txBody>
                    <a:bodyPr/>
                    <a:lstStyle/>
                    <a:p>
                      <a:r>
                        <a:rPr lang="en-US" dirty="0"/>
                        <a:t>Linezolid variation</a:t>
                      </a:r>
                    </a:p>
                  </a:txBody>
                  <a:tcPr/>
                </a:tc>
                <a:extLst>
                  <a:ext uri="{0D108BD9-81ED-4DB2-BD59-A6C34878D82A}">
                    <a16:rowId xmlns:a16="http://schemas.microsoft.com/office/drawing/2014/main" val="2539449215"/>
                  </a:ext>
                </a:extLst>
              </a:tr>
              <a:tr h="507517">
                <a:tc>
                  <a:txBody>
                    <a:bodyPr/>
                    <a:lstStyle/>
                    <a:p>
                      <a:r>
                        <a:rPr lang="en-US" b="1" dirty="0"/>
                        <a:t>Any sign of optic neuritis</a:t>
                      </a:r>
                    </a:p>
                  </a:txBody>
                  <a:tcPr/>
                </a:tc>
                <a:tc>
                  <a:txBody>
                    <a:bodyPr/>
                    <a:lstStyle/>
                    <a:p>
                      <a:r>
                        <a:rPr lang="en-US" dirty="0"/>
                        <a:t>Yes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a:t>
                      </a:r>
                    </a:p>
                  </a:txBody>
                  <a:tcPr/>
                </a:tc>
                <a:extLst>
                  <a:ext uri="{0D108BD9-81ED-4DB2-BD59-A6C34878D82A}">
                    <a16:rowId xmlns:a16="http://schemas.microsoft.com/office/drawing/2014/main" val="795561730"/>
                  </a:ext>
                </a:extLst>
              </a:tr>
              <a:tr h="4932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Severe or mild peripheral neuropathy </a:t>
                      </a:r>
                    </a:p>
                  </a:txBody>
                  <a:tcPr/>
                </a:tc>
                <a:tc>
                  <a:txBody>
                    <a:bodyPr/>
                    <a:lstStyle/>
                    <a:p>
                      <a:r>
                        <a:rPr lang="en-US" dirty="0"/>
                        <a:t>Yes</a:t>
                      </a:r>
                    </a:p>
                  </a:txBody>
                  <a:tcPr/>
                </a:tc>
                <a:tc>
                  <a:txBody>
                    <a:bodyPr/>
                    <a:lstStyle/>
                    <a:p>
                      <a:r>
                        <a:rPr lang="en-US" dirty="0"/>
                        <a:t>No</a:t>
                      </a:r>
                    </a:p>
                  </a:txBody>
                  <a:tcPr/>
                </a:tc>
                <a:extLst>
                  <a:ext uri="{0D108BD9-81ED-4DB2-BD59-A6C34878D82A}">
                    <a16:rowId xmlns:a16="http://schemas.microsoft.com/office/drawing/2014/main" val="1978031157"/>
                  </a:ext>
                </a:extLst>
              </a:tr>
              <a:tr h="743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Hemoglobin </a:t>
                      </a:r>
                      <a:r>
                        <a:rPr lang="en-US" b="0" dirty="0"/>
                        <a:t>(&gt; 8 g/dl) </a:t>
                      </a:r>
                      <a:r>
                        <a:rPr lang="en-US" b="1" dirty="0"/>
                        <a:t>neutrophils </a:t>
                      </a:r>
                      <a:r>
                        <a:rPr lang="en-US" b="0" dirty="0"/>
                        <a:t>(&gt; 0.75 X </a:t>
                      </a:r>
                      <a:r>
                        <a:rPr lang="en-GB" sz="1800" b="0" kern="1200" dirty="0">
                          <a:solidFill>
                            <a:schemeClr val="dk1"/>
                          </a:solidFill>
                          <a:effectLst/>
                          <a:latin typeface="+mn-lt"/>
                          <a:ea typeface="+mn-ea"/>
                          <a:cs typeface="+mn-cs"/>
                        </a:rPr>
                        <a:t>10</a:t>
                      </a:r>
                      <a:r>
                        <a:rPr lang="en-GB" sz="1800" b="0" kern="1200" baseline="30000" dirty="0">
                          <a:solidFill>
                            <a:schemeClr val="dk1"/>
                          </a:solidFill>
                          <a:effectLst/>
                          <a:latin typeface="+mn-lt"/>
                          <a:ea typeface="+mn-ea"/>
                          <a:cs typeface="+mn-cs"/>
                        </a:rPr>
                        <a:t>9</a:t>
                      </a:r>
                      <a:r>
                        <a:rPr lang="en-GB" sz="1800" kern="1200" dirty="0">
                          <a:solidFill>
                            <a:schemeClr val="dk1"/>
                          </a:solidFill>
                          <a:effectLst/>
                          <a:latin typeface="+mn-lt"/>
                          <a:ea typeface="+mn-ea"/>
                          <a:cs typeface="+mn-cs"/>
                        </a:rPr>
                        <a:t>/L</a:t>
                      </a:r>
                      <a:r>
                        <a:rPr lang="en-US" dirty="0"/>
                        <a:t>) &amp;</a:t>
                      </a:r>
                      <a:r>
                        <a:rPr lang="en-US" b="1" dirty="0"/>
                        <a:t> platelets </a:t>
                      </a:r>
                      <a:r>
                        <a:rPr lang="en-US" b="0" dirty="0"/>
                        <a:t>(&gt;150 × </a:t>
                      </a:r>
                      <a:r>
                        <a:rPr lang="en-GB" sz="1800" kern="1200" dirty="0">
                          <a:solidFill>
                            <a:schemeClr val="dk1"/>
                          </a:solidFill>
                          <a:effectLst/>
                          <a:latin typeface="+mn-lt"/>
                          <a:ea typeface="+mn-ea"/>
                          <a:cs typeface="+mn-cs"/>
                        </a:rPr>
                        <a:t>10</a:t>
                      </a:r>
                      <a:r>
                        <a:rPr lang="en-GB" sz="1800" kern="1200" baseline="30000" dirty="0">
                          <a:solidFill>
                            <a:schemeClr val="dk1"/>
                          </a:solidFill>
                          <a:effectLst/>
                          <a:latin typeface="+mn-lt"/>
                          <a:ea typeface="+mn-ea"/>
                          <a:cs typeface="+mn-cs"/>
                        </a:rPr>
                        <a:t>9</a:t>
                      </a:r>
                      <a:r>
                        <a:rPr lang="en-GB" sz="1800" kern="1200" dirty="0">
                          <a:solidFill>
                            <a:schemeClr val="dk1"/>
                          </a:solidFill>
                          <a:effectLst/>
                          <a:latin typeface="+mn-lt"/>
                          <a:ea typeface="+mn-ea"/>
                          <a:cs typeface="+mn-cs"/>
                        </a:rPr>
                        <a:t>/L) </a:t>
                      </a:r>
                      <a:r>
                        <a:rPr lang="en-US" b="1" dirty="0"/>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Yes</a:t>
                      </a:r>
                    </a:p>
                  </a:txBody>
                  <a:tcPr/>
                </a:tc>
                <a:extLst>
                  <a:ext uri="{0D108BD9-81ED-4DB2-BD59-A6C34878D82A}">
                    <a16:rowId xmlns:a16="http://schemas.microsoft.com/office/drawing/2014/main" val="2032963946"/>
                  </a:ext>
                </a:extLst>
              </a:tr>
              <a:tr h="4932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Pill burden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Eto</a:t>
                      </a:r>
                      <a:r>
                        <a:rPr lang="en-US" dirty="0"/>
                        <a:t> for 4 months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olidFill>
                            <a:srgbClr val="FF0000"/>
                          </a:solidFill>
                        </a:rPr>
                        <a:t>Lzd</a:t>
                      </a:r>
                      <a:r>
                        <a:rPr lang="en-US" dirty="0">
                          <a:solidFill>
                            <a:srgbClr val="FF0000"/>
                          </a:solidFill>
                        </a:rPr>
                        <a:t> only for 2 month</a:t>
                      </a:r>
                    </a:p>
                  </a:txBody>
                  <a:tcPr/>
                </a:tc>
                <a:extLst>
                  <a:ext uri="{0D108BD9-81ED-4DB2-BD59-A6C34878D82A}">
                    <a16:rowId xmlns:a16="http://schemas.microsoft.com/office/drawing/2014/main" val="2788545983"/>
                  </a:ext>
                </a:extLst>
              </a:tr>
              <a:tr h="493225">
                <a:tc>
                  <a:txBody>
                    <a:bodyPr/>
                    <a:lstStyle/>
                    <a:p>
                      <a:r>
                        <a:rPr lang="en-US" b="1" dirty="0"/>
                        <a:t>Use during pregnancy and breastfeeding</a:t>
                      </a:r>
                    </a:p>
                  </a:txBody>
                  <a:tcPr/>
                </a:tc>
                <a:tc>
                  <a:txBody>
                    <a:bodyPr/>
                    <a:lstStyle/>
                    <a:p>
                      <a:r>
                        <a:rPr lang="en-US" dirty="0"/>
                        <a:t>No</a:t>
                      </a:r>
                    </a:p>
                  </a:txBody>
                  <a:tcPr/>
                </a:tc>
                <a:tc>
                  <a:txBody>
                    <a:bodyPr/>
                    <a:lstStyle/>
                    <a:p>
                      <a:r>
                        <a:rPr lang="en-US" dirty="0">
                          <a:solidFill>
                            <a:srgbClr val="FF0000"/>
                          </a:solidFill>
                        </a:rPr>
                        <a:t>Yes</a:t>
                      </a:r>
                    </a:p>
                  </a:txBody>
                  <a:tcPr/>
                </a:tc>
                <a:extLst>
                  <a:ext uri="{0D108BD9-81ED-4DB2-BD59-A6C34878D82A}">
                    <a16:rowId xmlns:a16="http://schemas.microsoft.com/office/drawing/2014/main" val="1274899039"/>
                  </a:ext>
                </a:extLst>
              </a:tr>
              <a:tr h="4932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accent2"/>
                          </a:solidFill>
                        </a:rPr>
                        <a:t>Other factors to be considered:</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760702457"/>
                  </a:ext>
                </a:extLst>
              </a:tr>
              <a:tr h="886148">
                <a:tc gridSpan="3">
                  <a:txBody>
                    <a:bodyPr/>
                    <a:lstStyle/>
                    <a:p>
                      <a:pPr marL="285750" indent="-285750">
                        <a:buFont typeface="Wingdings" panose="05000000000000000000" pitchFamily="2" charset="2"/>
                        <a:buChar char="Ø"/>
                      </a:pPr>
                      <a:r>
                        <a:rPr lang="en-US" dirty="0">
                          <a:solidFill>
                            <a:schemeClr val="accent2"/>
                          </a:solidFill>
                        </a:rPr>
                        <a:t>preferences of patients and clinicians</a:t>
                      </a:r>
                    </a:p>
                    <a:p>
                      <a:pPr marL="285750" indent="-285750">
                        <a:buFont typeface="Wingdings" panose="05000000000000000000" pitchFamily="2" charset="2"/>
                        <a:buChar char="Ø"/>
                      </a:pPr>
                      <a:r>
                        <a:rPr lang="en-US" dirty="0">
                          <a:solidFill>
                            <a:schemeClr val="accent2"/>
                          </a:solidFill>
                        </a:rPr>
                        <a:t>feasibility of monitoring for drug adverse effects</a:t>
                      </a:r>
                    </a:p>
                    <a:p>
                      <a:pPr marL="285750" indent="-285750">
                        <a:buFont typeface="Wingdings" panose="05000000000000000000" pitchFamily="2" charset="2"/>
                        <a:buChar char="Ø"/>
                      </a:pPr>
                      <a:r>
                        <a:rPr lang="en-US" dirty="0">
                          <a:solidFill>
                            <a:schemeClr val="accent2"/>
                          </a:solidFill>
                        </a:rPr>
                        <a:t>availability of blood transfusion or ophthalmology services</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48647041"/>
                  </a:ext>
                </a:extLst>
              </a:tr>
            </a:tbl>
          </a:graphicData>
        </a:graphic>
      </p:graphicFrame>
      <p:sp>
        <p:nvSpPr>
          <p:cNvPr id="4" name="Slide Number Placeholder 2">
            <a:extLst>
              <a:ext uri="{FF2B5EF4-FFF2-40B4-BE49-F238E27FC236}">
                <a16:creationId xmlns:a16="http://schemas.microsoft.com/office/drawing/2014/main" id="{E5FBD366-5356-69FD-C048-1171AB2BE393}"/>
              </a:ext>
            </a:extLst>
          </p:cNvPr>
          <p:cNvSpPr>
            <a:spLocks noGrp="1"/>
          </p:cNvSpPr>
          <p:nvPr>
            <p:ph type="sldNum" sz="quarter" idx="12"/>
          </p:nvPr>
        </p:nvSpPr>
        <p:spPr>
          <a:xfrm>
            <a:off x="9262810" y="6442610"/>
            <a:ext cx="1309214" cy="365125"/>
          </a:xfrm>
        </p:spPr>
        <p:txBody>
          <a:bodyPr/>
          <a:lstStyle/>
          <a:p>
            <a:fld id="{92E002D6-D190-45E2-A289-FEFF1EC166F2}" type="slidenum">
              <a:rPr lang="en-GB" smtClean="0"/>
              <a:pPr/>
              <a:t>23</a:t>
            </a:fld>
            <a:endParaRPr lang="en-GB" dirty="0"/>
          </a:p>
        </p:txBody>
      </p:sp>
    </p:spTree>
    <p:extLst>
      <p:ext uri="{BB962C8B-B14F-4D97-AF65-F5344CB8AC3E}">
        <p14:creationId xmlns:p14="http://schemas.microsoft.com/office/powerpoint/2010/main" val="1367091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a:extLst>
              <a:ext uri="{FF2B5EF4-FFF2-40B4-BE49-F238E27FC236}">
                <a16:creationId xmlns:a16="http://schemas.microsoft.com/office/drawing/2014/main" id="{CA9FE7EE-AADB-03E4-8BFE-27D0D4AFD5F3}"/>
              </a:ext>
            </a:extLst>
          </p:cNvPr>
          <p:cNvSpPr>
            <a:spLocks noGrp="1"/>
          </p:cNvSpPr>
          <p:nvPr>
            <p:ph type="ftr" sz="quarter" idx="11"/>
          </p:nvPr>
        </p:nvSpPr>
        <p:spPr>
          <a:xfrm>
            <a:off x="1794294" y="6442610"/>
            <a:ext cx="7333673" cy="365125"/>
          </a:xfrm>
        </p:spPr>
        <p:txBody>
          <a:bodyPr/>
          <a:lstStyle/>
          <a:p>
            <a:r>
              <a:rPr lang="en-US" dirty="0"/>
              <a:t>Module 4: Drug-resistant tuberculosis treatment</a:t>
            </a:r>
            <a:endParaRPr lang="en-GB" dirty="0"/>
          </a:p>
        </p:txBody>
      </p:sp>
      <p:sp>
        <p:nvSpPr>
          <p:cNvPr id="2" name="Title 20">
            <a:extLst>
              <a:ext uri="{FF2B5EF4-FFF2-40B4-BE49-F238E27FC236}">
                <a16:creationId xmlns:a16="http://schemas.microsoft.com/office/drawing/2014/main" id="{D2CE25C5-E1FB-A7E9-DBB4-07722271E149}"/>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dirty="0">
                <a:solidFill>
                  <a:schemeClr val="bg1"/>
                </a:solidFill>
                <a:latin typeface="Source Sans Pro"/>
                <a:ea typeface="Source Sans Pro"/>
                <a:cs typeface="Calibri"/>
              </a:rPr>
              <a:t>Operational Handbook</a:t>
            </a:r>
            <a:endParaRPr lang="en-US" dirty="0"/>
          </a:p>
        </p:txBody>
      </p:sp>
      <p:sp>
        <p:nvSpPr>
          <p:cNvPr id="7" name="Text Placeholder 2">
            <a:extLst>
              <a:ext uri="{FF2B5EF4-FFF2-40B4-BE49-F238E27FC236}">
                <a16:creationId xmlns:a16="http://schemas.microsoft.com/office/drawing/2014/main" id="{F38A9E4D-43EF-1F1A-5243-1DB11B5E71D6}"/>
              </a:ext>
            </a:extLst>
          </p:cNvPr>
          <p:cNvSpPr txBox="1">
            <a:spLocks/>
          </p:cNvSpPr>
          <p:nvPr/>
        </p:nvSpPr>
        <p:spPr>
          <a:xfrm>
            <a:off x="335359" y="804495"/>
            <a:ext cx="11300631" cy="424193"/>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ct val="100000"/>
              </a:lnSpc>
              <a:buClrTx/>
              <a:buFontTx/>
              <a:buNone/>
            </a:pPr>
            <a:r>
              <a:rPr lang="en-US" sz="2400" i="0" dirty="0">
                <a:solidFill>
                  <a:srgbClr val="FF0000"/>
                </a:solidFill>
                <a:effectLst/>
              </a:rPr>
              <a:t>What factors need to be considered when modifying 9-month regimens?</a:t>
            </a:r>
            <a:endParaRPr lang="en-US" sz="2400" kern="0" dirty="0">
              <a:solidFill>
                <a:srgbClr val="FF0000"/>
              </a:solidFill>
            </a:endParaRPr>
          </a:p>
        </p:txBody>
      </p:sp>
      <p:sp>
        <p:nvSpPr>
          <p:cNvPr id="6" name="Rectangle 5">
            <a:extLst>
              <a:ext uri="{FF2B5EF4-FFF2-40B4-BE49-F238E27FC236}">
                <a16:creationId xmlns:a16="http://schemas.microsoft.com/office/drawing/2014/main" id="{DC6F701E-B09A-43FC-9248-D431F6CA968A}"/>
              </a:ext>
            </a:extLst>
          </p:cNvPr>
          <p:cNvSpPr/>
          <p:nvPr/>
        </p:nvSpPr>
        <p:spPr>
          <a:xfrm>
            <a:off x="299356" y="1432467"/>
            <a:ext cx="11593287" cy="399306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 name="TextBox 2">
            <a:extLst>
              <a:ext uri="{FF2B5EF4-FFF2-40B4-BE49-F238E27FC236}">
                <a16:creationId xmlns:a16="http://schemas.microsoft.com/office/drawing/2014/main" id="{3A418A2B-4737-786E-B310-3F68C5F7BF47}"/>
              </a:ext>
            </a:extLst>
          </p:cNvPr>
          <p:cNvSpPr txBox="1"/>
          <p:nvPr/>
        </p:nvSpPr>
        <p:spPr>
          <a:xfrm>
            <a:off x="191344" y="1253717"/>
            <a:ext cx="12000656" cy="4985980"/>
          </a:xfrm>
          <a:prstGeom prst="rect">
            <a:avLst/>
          </a:prstGeom>
          <a:noFill/>
        </p:spPr>
        <p:txBody>
          <a:bodyPr wrap="square">
            <a:spAutoFit/>
          </a:bodyPr>
          <a:lstStyle/>
          <a:p>
            <a:pPr marL="342900" indent="-342900" algn="l">
              <a:lnSpc>
                <a:spcPct val="100000"/>
              </a:lnSpc>
              <a:buFont typeface="Wingdings" panose="05000000000000000000" pitchFamily="2" charset="2"/>
              <a:buChar char="§"/>
            </a:pPr>
            <a:r>
              <a:rPr lang="en-US" sz="2000" b="1" dirty="0">
                <a:solidFill>
                  <a:schemeClr val="tx1"/>
                </a:solidFill>
              </a:rPr>
              <a:t>9-month shorter all-oral  regimen should be implemented as a standardized package</a:t>
            </a:r>
            <a:r>
              <a:rPr lang="en-US" sz="2000" dirty="0">
                <a:solidFill>
                  <a:schemeClr val="tx1"/>
                </a:solidFill>
              </a:rPr>
              <a:t>. </a:t>
            </a:r>
          </a:p>
          <a:p>
            <a:pPr marL="342900" indent="-342900" algn="l">
              <a:lnSpc>
                <a:spcPct val="100000"/>
              </a:lnSpc>
              <a:buFont typeface="Wingdings" panose="05000000000000000000" pitchFamily="2" charset="2"/>
              <a:buChar char="§"/>
            </a:pPr>
            <a:r>
              <a:rPr lang="en-US" sz="2000" b="1" dirty="0">
                <a:solidFill>
                  <a:schemeClr val="tx1"/>
                </a:solidFill>
              </a:rPr>
              <a:t>A few possible exceptions</a:t>
            </a:r>
            <a:r>
              <a:rPr lang="en-US" sz="2000" b="1" dirty="0">
                <a:solidFill>
                  <a:schemeClr val="accent2">
                    <a:lumMod val="75000"/>
                  </a:schemeClr>
                </a:solidFill>
              </a:rPr>
              <a:t>:</a:t>
            </a:r>
          </a:p>
          <a:p>
            <a:pPr marL="342900" indent="-342900" algn="l">
              <a:lnSpc>
                <a:spcPct val="100000"/>
              </a:lnSpc>
              <a:spcBef>
                <a:spcPts val="1800"/>
              </a:spcBef>
              <a:buFont typeface="Wingdings" panose="05000000000000000000" pitchFamily="2" charset="2"/>
              <a:buChar char="ü"/>
            </a:pPr>
            <a:r>
              <a:rPr lang="en-US" sz="2000" dirty="0">
                <a:solidFill>
                  <a:srgbClr val="FF0000"/>
                </a:solidFill>
              </a:rPr>
              <a:t>Bedaquiline</a:t>
            </a:r>
            <a:r>
              <a:rPr lang="en-US" sz="2000" dirty="0">
                <a:solidFill>
                  <a:schemeClr val="tx1"/>
                </a:solidFill>
              </a:rPr>
              <a:t>  </a:t>
            </a:r>
            <a:r>
              <a:rPr lang="en-US" sz="2000" b="0" dirty="0">
                <a:solidFill>
                  <a:schemeClr val="tx1"/>
                </a:solidFill>
              </a:rPr>
              <a:t>can be extended from</a:t>
            </a:r>
            <a:r>
              <a:rPr lang="en-US" sz="2000" b="0" dirty="0">
                <a:solidFill>
                  <a:srgbClr val="FF0000"/>
                </a:solidFill>
              </a:rPr>
              <a:t> </a:t>
            </a:r>
            <a:r>
              <a:rPr lang="en-US" sz="2000" dirty="0">
                <a:solidFill>
                  <a:srgbClr val="FF0000"/>
                </a:solidFill>
              </a:rPr>
              <a:t>6  to 9 months  </a:t>
            </a:r>
            <a:r>
              <a:rPr lang="en-US" sz="2000" b="0" dirty="0">
                <a:solidFill>
                  <a:schemeClr val="tx1"/>
                </a:solidFill>
              </a:rPr>
              <a:t>if initial phase prolonged from 4 to 6 months</a:t>
            </a:r>
            <a:r>
              <a:rPr lang="en-US" sz="2000" dirty="0">
                <a:solidFill>
                  <a:schemeClr val="tx1"/>
                </a:solidFill>
              </a:rPr>
              <a:t>.</a:t>
            </a:r>
          </a:p>
          <a:p>
            <a:pPr marL="342900" indent="-342900" algn="l">
              <a:lnSpc>
                <a:spcPct val="100000"/>
              </a:lnSpc>
              <a:spcBef>
                <a:spcPts val="1800"/>
              </a:spcBef>
              <a:buFont typeface="Wingdings" panose="05000000000000000000" pitchFamily="2" charset="2"/>
              <a:buChar char="ü"/>
            </a:pPr>
            <a:r>
              <a:rPr lang="en-US" sz="2000" dirty="0" err="1">
                <a:solidFill>
                  <a:srgbClr val="FF0000"/>
                </a:solidFill>
              </a:rPr>
              <a:t>Prothionamide</a:t>
            </a:r>
            <a:r>
              <a:rPr lang="en-US" sz="2000" dirty="0">
                <a:solidFill>
                  <a:schemeClr val="tx1"/>
                </a:solidFill>
              </a:rPr>
              <a:t> </a:t>
            </a:r>
            <a:r>
              <a:rPr lang="en-US" sz="2000" b="0" dirty="0">
                <a:solidFill>
                  <a:schemeClr val="tx1"/>
                </a:solidFill>
              </a:rPr>
              <a:t>may be used instead of ethionamide.</a:t>
            </a:r>
          </a:p>
          <a:p>
            <a:pPr marL="342900" indent="-342900" algn="l">
              <a:lnSpc>
                <a:spcPct val="100000"/>
              </a:lnSpc>
              <a:spcBef>
                <a:spcPts val="1800"/>
              </a:spcBef>
              <a:buFont typeface="Wingdings" panose="05000000000000000000" pitchFamily="2" charset="2"/>
              <a:buChar char="ü"/>
            </a:pPr>
            <a:r>
              <a:rPr lang="en-US" sz="2000" dirty="0">
                <a:solidFill>
                  <a:srgbClr val="FF0000"/>
                </a:solidFill>
              </a:rPr>
              <a:t>Moxifloxacin </a:t>
            </a:r>
            <a:r>
              <a:rPr lang="en-US" sz="2000" b="0" dirty="0">
                <a:solidFill>
                  <a:schemeClr val="tx1"/>
                </a:solidFill>
              </a:rPr>
              <a:t>(with ECG monitoring) may be used instead of levofloxacin.</a:t>
            </a:r>
            <a:endParaRPr lang="en-US" sz="2000" b="0" dirty="0">
              <a:solidFill>
                <a:srgbClr val="FF0000"/>
              </a:solidFill>
            </a:endParaRPr>
          </a:p>
          <a:p>
            <a:pPr marL="342900" indent="-342900" algn="l">
              <a:lnSpc>
                <a:spcPct val="100000"/>
              </a:lnSpc>
              <a:spcBef>
                <a:spcPts val="1800"/>
              </a:spcBef>
              <a:buFont typeface="Wingdings" panose="05000000000000000000" pitchFamily="2" charset="2"/>
              <a:buChar char="ü"/>
            </a:pPr>
            <a:r>
              <a:rPr lang="en-US" sz="2000" dirty="0">
                <a:solidFill>
                  <a:srgbClr val="FF0000"/>
                </a:solidFill>
              </a:rPr>
              <a:t>If full dose </a:t>
            </a:r>
            <a:r>
              <a:rPr lang="en-US" sz="2000" b="0" dirty="0">
                <a:solidFill>
                  <a:schemeClr val="tx1"/>
                </a:solidFill>
              </a:rPr>
              <a:t>(600mg) </a:t>
            </a:r>
            <a:r>
              <a:rPr lang="en-US" sz="2000" dirty="0">
                <a:solidFill>
                  <a:srgbClr val="FF0000"/>
                </a:solidFill>
              </a:rPr>
              <a:t>of Linezolid</a:t>
            </a:r>
            <a:r>
              <a:rPr lang="en-US" sz="2000" b="1" dirty="0">
                <a:solidFill>
                  <a:srgbClr val="FF0000"/>
                </a:solidFill>
              </a:rPr>
              <a:t> </a:t>
            </a:r>
            <a:r>
              <a:rPr lang="en-US" sz="2000" b="0" dirty="0">
                <a:solidFill>
                  <a:schemeClr val="tx1"/>
                </a:solidFill>
              </a:rPr>
              <a:t>is not tolerated for the first full 2 months (apart from occasionally missed doses), then switch to a new regimen</a:t>
            </a:r>
            <a:r>
              <a:rPr lang="en-US" sz="2000" b="1" dirty="0">
                <a:solidFill>
                  <a:schemeClr val="tx1"/>
                </a:solidFill>
              </a:rPr>
              <a:t>. </a:t>
            </a:r>
          </a:p>
          <a:p>
            <a:pPr marL="342900" indent="-342900" algn="l">
              <a:lnSpc>
                <a:spcPct val="100000"/>
              </a:lnSpc>
              <a:spcBef>
                <a:spcPts val="1800"/>
              </a:spcBef>
              <a:buFont typeface="Wingdings" panose="05000000000000000000" pitchFamily="2" charset="2"/>
              <a:buChar char="ü"/>
            </a:pPr>
            <a:r>
              <a:rPr lang="en-US" sz="2000" b="0" dirty="0">
                <a:solidFill>
                  <a:schemeClr val="tx1"/>
                </a:solidFill>
              </a:rPr>
              <a:t>In case of </a:t>
            </a:r>
            <a:r>
              <a:rPr lang="en-US" sz="2000" dirty="0">
                <a:solidFill>
                  <a:srgbClr val="FF0000"/>
                </a:solidFill>
              </a:rPr>
              <a:t>intolerance of pyrazinamide or ethambutol</a:t>
            </a:r>
            <a:r>
              <a:rPr lang="en-US" sz="2000" dirty="0">
                <a:solidFill>
                  <a:schemeClr val="tx1"/>
                </a:solidFill>
              </a:rPr>
              <a:t>, </a:t>
            </a:r>
            <a:r>
              <a:rPr lang="en-US" sz="2000" b="0" dirty="0">
                <a:solidFill>
                  <a:schemeClr val="tx1"/>
                </a:solidFill>
              </a:rPr>
              <a:t>one of them (only one)  can be dropped during continuation phase without switch to a new regimen</a:t>
            </a:r>
            <a:r>
              <a:rPr lang="en-US" sz="2000" b="1" dirty="0">
                <a:solidFill>
                  <a:schemeClr val="tx1"/>
                </a:solidFill>
              </a:rPr>
              <a:t>.</a:t>
            </a:r>
          </a:p>
          <a:p>
            <a:pPr marL="342900" indent="-342900" algn="l">
              <a:lnSpc>
                <a:spcPct val="100000"/>
              </a:lnSpc>
              <a:spcBef>
                <a:spcPts val="1800"/>
              </a:spcBef>
              <a:buFont typeface="Wingdings" panose="05000000000000000000" pitchFamily="2" charset="2"/>
              <a:buChar char="ü"/>
            </a:pPr>
            <a:r>
              <a:rPr lang="en-US" sz="2000" dirty="0">
                <a:solidFill>
                  <a:srgbClr val="FF0000"/>
                </a:solidFill>
              </a:rPr>
              <a:t>If bedaquiline, levofloxacin/moxifloxacin, linezolid/ ethionamide or clofazimine </a:t>
            </a:r>
            <a:r>
              <a:rPr lang="en-US" sz="2000" b="0" dirty="0">
                <a:solidFill>
                  <a:schemeClr val="tx1"/>
                </a:solidFill>
              </a:rPr>
              <a:t>are stopped early</a:t>
            </a:r>
            <a:r>
              <a:rPr lang="en-US" sz="2000" dirty="0">
                <a:solidFill>
                  <a:schemeClr val="tx1"/>
                </a:solidFill>
              </a:rPr>
              <a:t> </a:t>
            </a:r>
            <a:r>
              <a:rPr lang="en-US" sz="2800" dirty="0">
                <a:solidFill>
                  <a:srgbClr val="FF0000"/>
                </a:solidFill>
              </a:rPr>
              <a:t>→</a:t>
            </a:r>
            <a:r>
              <a:rPr lang="en-US" sz="2000" dirty="0">
                <a:solidFill>
                  <a:srgbClr val="FF0000"/>
                </a:solidFill>
              </a:rPr>
              <a:t> </a:t>
            </a:r>
            <a:r>
              <a:rPr lang="en-US" sz="2000" b="0" dirty="0">
                <a:solidFill>
                  <a:schemeClr val="tx1"/>
                </a:solidFill>
              </a:rPr>
              <a:t>switch to a new regimen</a:t>
            </a:r>
            <a:r>
              <a:rPr lang="en-US" sz="2000" b="1" dirty="0">
                <a:solidFill>
                  <a:schemeClr val="tx1"/>
                </a:solidFill>
              </a:rPr>
              <a:t>.</a:t>
            </a:r>
          </a:p>
        </p:txBody>
      </p:sp>
      <p:sp>
        <p:nvSpPr>
          <p:cNvPr id="4" name="Slide Number Placeholder 2">
            <a:extLst>
              <a:ext uri="{FF2B5EF4-FFF2-40B4-BE49-F238E27FC236}">
                <a16:creationId xmlns:a16="http://schemas.microsoft.com/office/drawing/2014/main" id="{39566D88-2531-10F6-1559-8A032FBECB8D}"/>
              </a:ext>
            </a:extLst>
          </p:cNvPr>
          <p:cNvSpPr>
            <a:spLocks noGrp="1"/>
          </p:cNvSpPr>
          <p:nvPr>
            <p:ph type="sldNum" sz="quarter" idx="12"/>
          </p:nvPr>
        </p:nvSpPr>
        <p:spPr>
          <a:xfrm>
            <a:off x="9262810" y="6442610"/>
            <a:ext cx="1309214" cy="365125"/>
          </a:xfrm>
        </p:spPr>
        <p:txBody>
          <a:bodyPr/>
          <a:lstStyle/>
          <a:p>
            <a:fld id="{92E002D6-D190-45E2-A289-FEFF1EC166F2}" type="slidenum">
              <a:rPr lang="en-GB" smtClean="0"/>
              <a:pPr/>
              <a:t>24</a:t>
            </a:fld>
            <a:endParaRPr lang="en-GB" dirty="0"/>
          </a:p>
        </p:txBody>
      </p:sp>
    </p:spTree>
    <p:extLst>
      <p:ext uri="{BB962C8B-B14F-4D97-AF65-F5344CB8AC3E}">
        <p14:creationId xmlns:p14="http://schemas.microsoft.com/office/powerpoint/2010/main" val="461988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a:extLst>
              <a:ext uri="{FF2B5EF4-FFF2-40B4-BE49-F238E27FC236}">
                <a16:creationId xmlns:a16="http://schemas.microsoft.com/office/drawing/2014/main" id="{CA9FE7EE-AADB-03E4-8BFE-27D0D4AFD5F3}"/>
              </a:ext>
            </a:extLst>
          </p:cNvPr>
          <p:cNvSpPr>
            <a:spLocks noGrp="1"/>
          </p:cNvSpPr>
          <p:nvPr>
            <p:ph type="ftr" sz="quarter" idx="11"/>
          </p:nvPr>
        </p:nvSpPr>
        <p:spPr>
          <a:xfrm>
            <a:off x="1794294" y="6442610"/>
            <a:ext cx="7333673" cy="365125"/>
          </a:xfrm>
        </p:spPr>
        <p:txBody>
          <a:bodyPr/>
          <a:lstStyle/>
          <a:p>
            <a:r>
              <a:rPr lang="en-US" dirty="0"/>
              <a:t>Module 4: Drug-resistant tuberculosis treatment</a:t>
            </a:r>
            <a:endParaRPr lang="en-GB" dirty="0"/>
          </a:p>
        </p:txBody>
      </p:sp>
      <p:sp>
        <p:nvSpPr>
          <p:cNvPr id="2" name="Title 20">
            <a:extLst>
              <a:ext uri="{FF2B5EF4-FFF2-40B4-BE49-F238E27FC236}">
                <a16:creationId xmlns:a16="http://schemas.microsoft.com/office/drawing/2014/main" id="{D2CE25C5-E1FB-A7E9-DBB4-07722271E149}"/>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dirty="0">
                <a:solidFill>
                  <a:schemeClr val="bg1"/>
                </a:solidFill>
                <a:latin typeface="Source Sans Pro"/>
                <a:ea typeface="Source Sans Pro"/>
                <a:cs typeface="Calibri"/>
              </a:rPr>
              <a:t>Operational Handbook</a:t>
            </a:r>
            <a:endParaRPr lang="en-US" dirty="0"/>
          </a:p>
        </p:txBody>
      </p:sp>
      <p:sp>
        <p:nvSpPr>
          <p:cNvPr id="7" name="Text Placeholder 2">
            <a:extLst>
              <a:ext uri="{FF2B5EF4-FFF2-40B4-BE49-F238E27FC236}">
                <a16:creationId xmlns:a16="http://schemas.microsoft.com/office/drawing/2014/main" id="{F38A9E4D-43EF-1F1A-5243-1DB11B5E71D6}"/>
              </a:ext>
            </a:extLst>
          </p:cNvPr>
          <p:cNvSpPr txBox="1">
            <a:spLocks/>
          </p:cNvSpPr>
          <p:nvPr/>
        </p:nvSpPr>
        <p:spPr>
          <a:xfrm>
            <a:off x="335360" y="904975"/>
            <a:ext cx="11568354" cy="893680"/>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ct val="100000"/>
              </a:lnSpc>
              <a:buClrTx/>
              <a:buFontTx/>
              <a:buNone/>
            </a:pPr>
            <a:r>
              <a:rPr lang="en-US" sz="2400" kern="0" dirty="0">
                <a:solidFill>
                  <a:srgbClr val="FF0000"/>
                </a:solidFill>
              </a:rPr>
              <a:t>What key considerations should guide the decision-making process when switching between a 9-month regimen and other treatment options?</a:t>
            </a:r>
          </a:p>
        </p:txBody>
      </p:sp>
      <p:sp>
        <p:nvSpPr>
          <p:cNvPr id="6" name="Rectangle 5">
            <a:extLst>
              <a:ext uri="{FF2B5EF4-FFF2-40B4-BE49-F238E27FC236}">
                <a16:creationId xmlns:a16="http://schemas.microsoft.com/office/drawing/2014/main" id="{DC6F701E-B09A-43FC-9248-D431F6CA968A}"/>
              </a:ext>
            </a:extLst>
          </p:cNvPr>
          <p:cNvSpPr/>
          <p:nvPr/>
        </p:nvSpPr>
        <p:spPr>
          <a:xfrm>
            <a:off x="299356" y="1432467"/>
            <a:ext cx="11593287" cy="399306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 name="TextBox 2">
            <a:extLst>
              <a:ext uri="{FF2B5EF4-FFF2-40B4-BE49-F238E27FC236}">
                <a16:creationId xmlns:a16="http://schemas.microsoft.com/office/drawing/2014/main" id="{B5E89AC3-EFAB-C858-3EEE-1A5E92F07AF2}"/>
              </a:ext>
            </a:extLst>
          </p:cNvPr>
          <p:cNvSpPr txBox="1"/>
          <p:nvPr/>
        </p:nvSpPr>
        <p:spPr>
          <a:xfrm>
            <a:off x="144016" y="1906682"/>
            <a:ext cx="11856640" cy="4651979"/>
          </a:xfrm>
          <a:prstGeom prst="rect">
            <a:avLst/>
          </a:prstGeom>
          <a:noFill/>
        </p:spPr>
        <p:txBody>
          <a:bodyPr wrap="square" rtlCol="0">
            <a:spAutoFit/>
          </a:bodyPr>
          <a:lstStyle/>
          <a:p>
            <a:pPr marL="342900" indent="-342900" algn="l">
              <a:lnSpc>
                <a:spcPct val="150000"/>
              </a:lnSpc>
              <a:buFont typeface="Wingdings" panose="05000000000000000000" pitchFamily="2" charset="2"/>
              <a:buChar char="§"/>
            </a:pPr>
            <a:r>
              <a:rPr lang="en-US" sz="2000" b="0" dirty="0">
                <a:solidFill>
                  <a:schemeClr val="tx1"/>
                </a:solidFill>
                <a:latin typeface="+mn-lt"/>
              </a:rPr>
              <a:t>If patients started 9-month all-oral regimen but is later found </a:t>
            </a:r>
            <a:r>
              <a:rPr lang="en-US" sz="2000" b="0" u="sng" dirty="0">
                <a:solidFill>
                  <a:schemeClr val="tx1"/>
                </a:solidFill>
                <a:latin typeface="+mn-lt"/>
              </a:rPr>
              <a:t>to be ineligible due to resistance to fluoroquinolones</a:t>
            </a:r>
            <a:r>
              <a:rPr lang="en-US" sz="2000" b="0" dirty="0">
                <a:solidFill>
                  <a:schemeClr val="tx1"/>
                </a:solidFill>
                <a:latin typeface="+mn-lt"/>
              </a:rPr>
              <a:t>, they must switch to a different regimen.</a:t>
            </a:r>
          </a:p>
          <a:p>
            <a:pPr marL="342900" indent="-342900" algn="l">
              <a:lnSpc>
                <a:spcPct val="150000"/>
              </a:lnSpc>
              <a:buFont typeface="Wingdings" panose="05000000000000000000" pitchFamily="2" charset="2"/>
              <a:buChar char="§"/>
            </a:pPr>
            <a:r>
              <a:rPr lang="en-US" sz="2000" b="0" dirty="0">
                <a:solidFill>
                  <a:schemeClr val="tx1"/>
                </a:solidFill>
                <a:latin typeface="+mn-lt"/>
              </a:rPr>
              <a:t>If  </a:t>
            </a:r>
            <a:r>
              <a:rPr lang="en-US" sz="2000" b="0" u="sng" dirty="0">
                <a:solidFill>
                  <a:schemeClr val="tx1"/>
                </a:solidFill>
                <a:latin typeface="+mn-lt"/>
              </a:rPr>
              <a:t>additional resistance is detected later</a:t>
            </a:r>
            <a:r>
              <a:rPr lang="en-US" sz="2000" b="0" dirty="0">
                <a:solidFill>
                  <a:schemeClr val="tx1"/>
                </a:solidFill>
                <a:latin typeface="+mn-lt"/>
              </a:rPr>
              <a:t> during 9-month all-oral regimen (after initial susceptibility to Group A and B drugs), patients should be considered for  a treatment outcome of failure and should switch to longer regimen.</a:t>
            </a:r>
          </a:p>
          <a:p>
            <a:pPr marL="285750" indent="-285750" algn="l">
              <a:lnSpc>
                <a:spcPct val="150000"/>
              </a:lnSpc>
              <a:buFont typeface="Wingdings" panose="05000000000000000000" pitchFamily="2" charset="2"/>
              <a:buChar char="§"/>
            </a:pPr>
            <a:r>
              <a:rPr lang="en-US" sz="2000" b="0" dirty="0">
                <a:solidFill>
                  <a:schemeClr val="tx1"/>
                </a:solidFill>
                <a:latin typeface="+mn-lt"/>
              </a:rPr>
              <a:t>Patients who are initially </a:t>
            </a:r>
            <a:r>
              <a:rPr lang="en-US" sz="2000" b="0" u="sng" dirty="0">
                <a:solidFill>
                  <a:schemeClr val="tx1"/>
                </a:solidFill>
                <a:latin typeface="+mn-lt"/>
              </a:rPr>
              <a:t>started on a longer regimen</a:t>
            </a:r>
            <a:r>
              <a:rPr lang="en-US" sz="2000" b="0" dirty="0">
                <a:solidFill>
                  <a:schemeClr val="tx1"/>
                </a:solidFill>
                <a:latin typeface="+mn-lt"/>
              </a:rPr>
              <a:t> but are eligible for the 9-month all-oral regimen may switch to the shorter regimen within the first month of starting treatment.</a:t>
            </a:r>
          </a:p>
          <a:p>
            <a:pPr marL="285750" indent="-285750" algn="l">
              <a:lnSpc>
                <a:spcPct val="150000"/>
              </a:lnSpc>
              <a:buFont typeface="Wingdings" panose="05000000000000000000" pitchFamily="2" charset="2"/>
              <a:buChar char="§"/>
            </a:pPr>
            <a:r>
              <a:rPr lang="en-US" sz="2000" b="0" dirty="0">
                <a:solidFill>
                  <a:schemeClr val="tx1"/>
                </a:solidFill>
                <a:latin typeface="+mn-lt"/>
              </a:rPr>
              <a:t>If patients </a:t>
            </a:r>
            <a:r>
              <a:rPr lang="en-US" sz="2000" b="0" u="sng" dirty="0">
                <a:solidFill>
                  <a:schemeClr val="tx1"/>
                </a:solidFill>
                <a:latin typeface="+mn-lt"/>
              </a:rPr>
              <a:t>started </a:t>
            </a:r>
            <a:r>
              <a:rPr lang="en-US" sz="2000" b="0" u="sng" dirty="0" err="1">
                <a:solidFill>
                  <a:schemeClr val="tx1"/>
                </a:solidFill>
                <a:latin typeface="+mn-lt"/>
              </a:rPr>
              <a:t>BPaLM</a:t>
            </a:r>
            <a:r>
              <a:rPr lang="en-US" sz="2000" b="0" u="sng" dirty="0">
                <a:solidFill>
                  <a:schemeClr val="tx1"/>
                </a:solidFill>
                <a:latin typeface="+mn-lt"/>
              </a:rPr>
              <a:t>/</a:t>
            </a:r>
            <a:r>
              <a:rPr lang="en-US" sz="2000" b="0" u="sng" dirty="0" err="1">
                <a:solidFill>
                  <a:schemeClr val="tx1"/>
                </a:solidFill>
                <a:latin typeface="+mn-lt"/>
              </a:rPr>
              <a:t>BPaL</a:t>
            </a:r>
            <a:r>
              <a:rPr lang="en-US" sz="2000" b="0" u="sng" dirty="0">
                <a:solidFill>
                  <a:schemeClr val="tx1"/>
                </a:solidFill>
                <a:latin typeface="+mn-lt"/>
              </a:rPr>
              <a:t> and stopped due to </a:t>
            </a:r>
            <a:r>
              <a:rPr lang="en-US" sz="2000" b="0" u="sng" dirty="0" err="1">
                <a:solidFill>
                  <a:schemeClr val="tx1"/>
                </a:solidFill>
                <a:latin typeface="+mn-lt"/>
              </a:rPr>
              <a:t>Lzd</a:t>
            </a:r>
            <a:r>
              <a:rPr lang="en-US" sz="2000" b="0" u="sng" dirty="0">
                <a:solidFill>
                  <a:schemeClr val="tx1"/>
                </a:solidFill>
                <a:latin typeface="+mn-lt"/>
              </a:rPr>
              <a:t> toxicity</a:t>
            </a:r>
            <a:r>
              <a:rPr lang="en-US" sz="2000" b="0" dirty="0">
                <a:solidFill>
                  <a:schemeClr val="tx1"/>
                </a:solidFill>
                <a:latin typeface="+mn-lt"/>
              </a:rPr>
              <a:t> they may switch to 9-month all-oral regimen, provided they meet the necessary eligibility criteria. </a:t>
            </a:r>
          </a:p>
          <a:p>
            <a:pPr marL="285750" indent="-285750" algn="l">
              <a:lnSpc>
                <a:spcPct val="150000"/>
              </a:lnSpc>
              <a:buFont typeface="Wingdings" panose="05000000000000000000" pitchFamily="2" charset="2"/>
              <a:buChar char="§"/>
            </a:pPr>
            <a:endParaRPr lang="en-US" sz="2000" b="0" dirty="0">
              <a:solidFill>
                <a:schemeClr val="tx1"/>
              </a:solidFill>
              <a:latin typeface="+mn-lt"/>
            </a:endParaRPr>
          </a:p>
        </p:txBody>
      </p:sp>
      <p:sp>
        <p:nvSpPr>
          <p:cNvPr id="4" name="Slide Number Placeholder 2">
            <a:extLst>
              <a:ext uri="{FF2B5EF4-FFF2-40B4-BE49-F238E27FC236}">
                <a16:creationId xmlns:a16="http://schemas.microsoft.com/office/drawing/2014/main" id="{F0DD676C-4B82-C2D0-11C4-E80722581BCF}"/>
              </a:ext>
            </a:extLst>
          </p:cNvPr>
          <p:cNvSpPr>
            <a:spLocks noGrp="1"/>
          </p:cNvSpPr>
          <p:nvPr>
            <p:ph type="sldNum" sz="quarter" idx="12"/>
          </p:nvPr>
        </p:nvSpPr>
        <p:spPr>
          <a:xfrm>
            <a:off x="9262810" y="6442610"/>
            <a:ext cx="1309214" cy="365125"/>
          </a:xfrm>
        </p:spPr>
        <p:txBody>
          <a:bodyPr/>
          <a:lstStyle/>
          <a:p>
            <a:fld id="{92E002D6-D190-45E2-A289-FEFF1EC166F2}" type="slidenum">
              <a:rPr lang="en-GB" smtClean="0"/>
              <a:pPr/>
              <a:t>25</a:t>
            </a:fld>
            <a:endParaRPr lang="en-GB" dirty="0"/>
          </a:p>
        </p:txBody>
      </p:sp>
    </p:spTree>
    <p:extLst>
      <p:ext uri="{BB962C8B-B14F-4D97-AF65-F5344CB8AC3E}">
        <p14:creationId xmlns:p14="http://schemas.microsoft.com/office/powerpoint/2010/main" val="3244573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94FB6BA-898E-059A-B298-0218FC0A7769}"/>
              </a:ext>
            </a:extLst>
          </p:cNvPr>
          <p:cNvSpPr>
            <a:spLocks noGrp="1"/>
          </p:cNvSpPr>
          <p:nvPr>
            <p:ph type="sldNum" sz="quarter" idx="12"/>
          </p:nvPr>
        </p:nvSpPr>
        <p:spPr/>
        <p:txBody>
          <a:bodyPr/>
          <a:lstStyle/>
          <a:p>
            <a:fld id="{92E002D6-D190-45E2-A289-FEFF1EC166F2}" type="slidenum">
              <a:rPr lang="en-GB" smtClean="0"/>
              <a:pPr/>
              <a:t>26</a:t>
            </a:fld>
            <a:endParaRPr lang="en-GB" dirty="0"/>
          </a:p>
        </p:txBody>
      </p:sp>
      <p:sp>
        <p:nvSpPr>
          <p:cNvPr id="5" name="Footer Placeholder 1">
            <a:extLst>
              <a:ext uri="{FF2B5EF4-FFF2-40B4-BE49-F238E27FC236}">
                <a16:creationId xmlns:a16="http://schemas.microsoft.com/office/drawing/2014/main" id="{CA9FE7EE-AADB-03E4-8BFE-27D0D4AFD5F3}"/>
              </a:ext>
            </a:extLst>
          </p:cNvPr>
          <p:cNvSpPr>
            <a:spLocks noGrp="1"/>
          </p:cNvSpPr>
          <p:nvPr>
            <p:ph type="ftr" sz="quarter" idx="11"/>
          </p:nvPr>
        </p:nvSpPr>
        <p:spPr>
          <a:xfrm>
            <a:off x="1794294" y="6442610"/>
            <a:ext cx="7333673" cy="365125"/>
          </a:xfrm>
        </p:spPr>
        <p:txBody>
          <a:bodyPr/>
          <a:lstStyle/>
          <a:p>
            <a:r>
              <a:rPr lang="en-US" dirty="0"/>
              <a:t>Module 4: Drug-resistant tuberculosis treatment</a:t>
            </a:r>
            <a:endParaRPr lang="en-GB" dirty="0"/>
          </a:p>
        </p:txBody>
      </p:sp>
      <p:sp>
        <p:nvSpPr>
          <p:cNvPr id="2" name="Title 20">
            <a:extLst>
              <a:ext uri="{FF2B5EF4-FFF2-40B4-BE49-F238E27FC236}">
                <a16:creationId xmlns:a16="http://schemas.microsoft.com/office/drawing/2014/main" id="{D2CE25C5-E1FB-A7E9-DBB4-07722271E149}"/>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dirty="0">
                <a:solidFill>
                  <a:schemeClr val="bg1"/>
                </a:solidFill>
                <a:latin typeface="Source Sans Pro"/>
                <a:ea typeface="Source Sans Pro"/>
                <a:cs typeface="Calibri"/>
              </a:rPr>
              <a:t>Main messages</a:t>
            </a:r>
            <a:endParaRPr lang="en-US" dirty="0"/>
          </a:p>
        </p:txBody>
      </p:sp>
      <p:sp>
        <p:nvSpPr>
          <p:cNvPr id="8" name="TextBox 7">
            <a:extLst>
              <a:ext uri="{FF2B5EF4-FFF2-40B4-BE49-F238E27FC236}">
                <a16:creationId xmlns:a16="http://schemas.microsoft.com/office/drawing/2014/main" id="{B1D5F8D7-4BAE-CF51-BE26-248A39889BAD}"/>
              </a:ext>
            </a:extLst>
          </p:cNvPr>
          <p:cNvSpPr txBox="1"/>
          <p:nvPr/>
        </p:nvSpPr>
        <p:spPr>
          <a:xfrm>
            <a:off x="479375" y="1035944"/>
            <a:ext cx="11535415" cy="4524315"/>
          </a:xfrm>
          <a:prstGeom prst="rect">
            <a:avLst/>
          </a:prstGeom>
          <a:noFill/>
        </p:spPr>
        <p:txBody>
          <a:bodyPr wrap="square" rtlCol="0">
            <a:spAutoFit/>
          </a:bodyPr>
          <a:lstStyle/>
          <a:p>
            <a:pPr marL="457200" indent="-457200" algn="l">
              <a:spcAft>
                <a:spcPts val="1200"/>
              </a:spcAft>
              <a:buFont typeface="Wingdings" panose="05000000000000000000" pitchFamily="2" charset="2"/>
              <a:buChar char="§"/>
            </a:pPr>
            <a:r>
              <a:rPr lang="en-US" sz="2400" dirty="0">
                <a:solidFill>
                  <a:schemeClr val="tx1"/>
                </a:solidFill>
              </a:rPr>
              <a:t>6-month </a:t>
            </a:r>
            <a:r>
              <a:rPr lang="en-US" sz="2400" dirty="0" err="1">
                <a:solidFill>
                  <a:schemeClr val="tx1"/>
                </a:solidFill>
              </a:rPr>
              <a:t>BPaLM</a:t>
            </a:r>
            <a:r>
              <a:rPr lang="en-US" sz="2400" dirty="0">
                <a:solidFill>
                  <a:schemeClr val="tx1"/>
                </a:solidFill>
              </a:rPr>
              <a:t>/</a:t>
            </a:r>
            <a:r>
              <a:rPr lang="en-US" sz="2400" dirty="0" err="1">
                <a:solidFill>
                  <a:schemeClr val="tx1"/>
                </a:solidFill>
              </a:rPr>
              <a:t>BPaL</a:t>
            </a:r>
            <a:r>
              <a:rPr lang="en-US" sz="2400" dirty="0">
                <a:solidFill>
                  <a:schemeClr val="tx1"/>
                </a:solidFill>
              </a:rPr>
              <a:t> regimen </a:t>
            </a:r>
            <a:r>
              <a:rPr lang="en-US" sz="2400" b="0" dirty="0">
                <a:solidFill>
                  <a:schemeClr val="tx1"/>
                </a:solidFill>
              </a:rPr>
              <a:t>is the preferred choice for patients with MDR/RR-TB</a:t>
            </a:r>
          </a:p>
          <a:p>
            <a:pPr marL="457200" indent="-457200" algn="l">
              <a:spcAft>
                <a:spcPts val="1200"/>
              </a:spcAft>
              <a:buFont typeface="Wingdings" panose="05000000000000000000" pitchFamily="2" charset="2"/>
              <a:buChar char="§"/>
            </a:pPr>
            <a:r>
              <a:rPr lang="en-US" sz="2400" dirty="0">
                <a:solidFill>
                  <a:schemeClr val="tx1"/>
                </a:solidFill>
              </a:rPr>
              <a:t>9-month regimens </a:t>
            </a:r>
            <a:r>
              <a:rPr lang="en-US" sz="2400" b="0" dirty="0">
                <a:solidFill>
                  <a:schemeClr val="tx1"/>
                </a:solidFill>
              </a:rPr>
              <a:t>can be considered as good alternatives, although they have some limitations</a:t>
            </a:r>
          </a:p>
          <a:p>
            <a:pPr marL="457200" indent="-457200">
              <a:spcAft>
                <a:spcPts val="1200"/>
              </a:spcAft>
              <a:buFont typeface="Wingdings" panose="05000000000000000000" pitchFamily="2" charset="2"/>
              <a:buChar char="ü"/>
            </a:pPr>
            <a:r>
              <a:rPr lang="en-US" sz="1800" b="0" dirty="0">
                <a:solidFill>
                  <a:schemeClr val="tx1"/>
                </a:solidFill>
              </a:rPr>
              <a:t>Linezolid variation of the 9-month shorter all-oral regimen  can be used in pregnant women.</a:t>
            </a:r>
          </a:p>
          <a:p>
            <a:pPr marL="457200" indent="-457200">
              <a:spcAft>
                <a:spcPts val="1200"/>
              </a:spcAft>
              <a:buFont typeface="Wingdings" panose="05000000000000000000" pitchFamily="2" charset="2"/>
              <a:buChar char="ü"/>
            </a:pPr>
            <a:r>
              <a:rPr lang="en-US" sz="1800" b="0" dirty="0">
                <a:solidFill>
                  <a:schemeClr val="tx1"/>
                </a:solidFill>
              </a:rPr>
              <a:t>Linezolid (600 mg)  for 2 months can be used as an alternative to 4 months of ethionamide.</a:t>
            </a:r>
          </a:p>
          <a:p>
            <a:pPr marL="457200" indent="-457200">
              <a:spcAft>
                <a:spcPts val="1200"/>
              </a:spcAft>
              <a:buFont typeface="Wingdings" panose="05000000000000000000" pitchFamily="2" charset="2"/>
              <a:buChar char="§"/>
            </a:pPr>
            <a:r>
              <a:rPr lang="en-US" sz="2400" dirty="0">
                <a:solidFill>
                  <a:schemeClr val="tx1"/>
                </a:solidFill>
              </a:rPr>
              <a:t>Longer, 18-20 months regimen </a:t>
            </a:r>
            <a:r>
              <a:rPr lang="en-US" sz="2400" b="0" dirty="0">
                <a:solidFill>
                  <a:schemeClr val="tx1"/>
                </a:solidFill>
              </a:rPr>
              <a:t>– the “last resort” individualized regimen</a:t>
            </a:r>
          </a:p>
          <a:p>
            <a:pPr marL="457200" indent="-457200" algn="l">
              <a:spcAft>
                <a:spcPts val="1200"/>
              </a:spcAft>
              <a:buFont typeface="Wingdings" panose="05000000000000000000" pitchFamily="2" charset="2"/>
              <a:buChar char="§"/>
            </a:pPr>
            <a:r>
              <a:rPr lang="en-US" sz="2400" b="0" dirty="0">
                <a:solidFill>
                  <a:schemeClr val="tx1"/>
                </a:solidFill>
                <a:latin typeface="Arial"/>
              </a:rPr>
              <a:t>DST, extent of TB disease  and other factors to be considered for choosing the  shorter regimens.</a:t>
            </a:r>
          </a:p>
          <a:p>
            <a:pPr marL="457200" indent="-457200" algn="l">
              <a:spcAft>
                <a:spcPts val="1200"/>
              </a:spcAft>
              <a:buFont typeface="Wingdings" panose="05000000000000000000" pitchFamily="2" charset="2"/>
              <a:buChar char="§"/>
            </a:pPr>
            <a:r>
              <a:rPr lang="en-US" sz="2400" b="0" dirty="0">
                <a:solidFill>
                  <a:schemeClr val="tx1"/>
                </a:solidFill>
              </a:rPr>
              <a:t>The duration of MDR/RR-TB treatment can be the same as of DS-TB treatment.</a:t>
            </a:r>
          </a:p>
        </p:txBody>
      </p:sp>
    </p:spTree>
    <p:extLst>
      <p:ext uri="{BB962C8B-B14F-4D97-AF65-F5344CB8AC3E}">
        <p14:creationId xmlns:p14="http://schemas.microsoft.com/office/powerpoint/2010/main" val="315440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2493628-C8DB-47BB-90E2-B8280AC8B67D}"/>
              </a:ext>
            </a:extLst>
          </p:cNvPr>
          <p:cNvPicPr>
            <a:picLocks noChangeAspect="1"/>
          </p:cNvPicPr>
          <p:nvPr/>
        </p:nvPicPr>
        <p:blipFill>
          <a:blip r:embed="rId3"/>
          <a:stretch>
            <a:fillRect/>
          </a:stretch>
        </p:blipFill>
        <p:spPr>
          <a:xfrm>
            <a:off x="448281" y="260978"/>
            <a:ext cx="9988838" cy="6349627"/>
          </a:xfrm>
          <a:prstGeom prst="rect">
            <a:avLst/>
          </a:prstGeom>
        </p:spPr>
      </p:pic>
      <p:pic>
        <p:nvPicPr>
          <p:cNvPr id="4" name="Picture 3">
            <a:extLst>
              <a:ext uri="{FF2B5EF4-FFF2-40B4-BE49-F238E27FC236}">
                <a16:creationId xmlns:a16="http://schemas.microsoft.com/office/drawing/2014/main" id="{0F456CDC-CA76-4358-9564-976B219F0644}"/>
              </a:ext>
            </a:extLst>
          </p:cNvPr>
          <p:cNvPicPr>
            <a:picLocks noChangeAspect="1"/>
          </p:cNvPicPr>
          <p:nvPr/>
        </p:nvPicPr>
        <p:blipFill>
          <a:blip r:embed="rId4"/>
          <a:stretch>
            <a:fillRect/>
          </a:stretch>
        </p:blipFill>
        <p:spPr>
          <a:xfrm>
            <a:off x="9460501" y="1539820"/>
            <a:ext cx="2534939" cy="5057203"/>
          </a:xfrm>
          <a:prstGeom prst="rect">
            <a:avLst/>
          </a:prstGeom>
        </p:spPr>
      </p:pic>
      <p:sp>
        <p:nvSpPr>
          <p:cNvPr id="10" name="Rectangle 9">
            <a:extLst>
              <a:ext uri="{FF2B5EF4-FFF2-40B4-BE49-F238E27FC236}">
                <a16:creationId xmlns:a16="http://schemas.microsoft.com/office/drawing/2014/main" id="{0783DB9E-2713-4A74-A9DC-5C956AC6F2EB}"/>
              </a:ext>
            </a:extLst>
          </p:cNvPr>
          <p:cNvSpPr/>
          <p:nvPr/>
        </p:nvSpPr>
        <p:spPr>
          <a:xfrm>
            <a:off x="5964702" y="899685"/>
            <a:ext cx="6030738" cy="501804"/>
          </a:xfrm>
          <a:prstGeom prst="rect">
            <a:avLst/>
          </a:prstGeom>
        </p:spPr>
        <p:txBody>
          <a:bodyPr wrap="square">
            <a:spAutoFit/>
          </a:bodyPr>
          <a:lstStyle/>
          <a:p>
            <a:pPr algn="ctr" defTabSz="912647" fontAlgn="auto">
              <a:spcBef>
                <a:spcPts val="0"/>
              </a:spcBef>
              <a:spcAft>
                <a:spcPts val="0"/>
              </a:spcAft>
              <a:defRPr/>
            </a:pPr>
            <a:r>
              <a:rPr lang="fr-FR" sz="2661" dirty="0">
                <a:solidFill>
                  <a:srgbClr val="FF0000"/>
                </a:solidFill>
                <a:highlight>
                  <a:srgbClr val="C0C0C0"/>
                </a:highlight>
                <a:latin typeface="Calibri" panose="020F0502020204030204"/>
                <a:cs typeface="+mn-cs"/>
              </a:rPr>
              <a:t>https://extranet.who.int/tbknowledge</a:t>
            </a:r>
          </a:p>
        </p:txBody>
      </p:sp>
      <p:pic>
        <p:nvPicPr>
          <p:cNvPr id="5" name="Picture 5" descr="Qr code&#10;&#10;Description automatically generated">
            <a:extLst>
              <a:ext uri="{FF2B5EF4-FFF2-40B4-BE49-F238E27FC236}">
                <a16:creationId xmlns:a16="http://schemas.microsoft.com/office/drawing/2014/main" id="{0DA1DCB6-6EDA-4E26-87CD-414CE923E4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9824" t="9290" r="9467" b="9290"/>
          <a:stretch>
            <a:fillRect/>
          </a:stretch>
        </p:blipFill>
        <p:spPr bwMode="auto">
          <a:xfrm>
            <a:off x="97008" y="81591"/>
            <a:ext cx="1329933" cy="1341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01625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2E0043-6E82-4793-A733-A9E864BCCA44}"/>
              </a:ext>
            </a:extLst>
          </p:cNvPr>
          <p:cNvSpPr txBox="1"/>
          <p:nvPr/>
        </p:nvSpPr>
        <p:spPr>
          <a:xfrm>
            <a:off x="165219" y="2682301"/>
            <a:ext cx="8371114" cy="2900794"/>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2000" dirty="0">
                <a:solidFill>
                  <a:schemeClr val="tx1"/>
                </a:solidFill>
                <a:latin typeface="Source Sans Pro" panose="020B0503030403020204" pitchFamily="34" charset="0"/>
                <a:ea typeface="Source Sans Pro" panose="020B0503030403020204" pitchFamily="34" charset="0"/>
                <a:cs typeface="Calibri" panose="020F0502020204030204" pitchFamily="34" charset="0"/>
              </a:rPr>
              <a:t>© WORLD HEALTH ORGANIZATION 2023</a:t>
            </a:r>
          </a:p>
          <a:p>
            <a:endParaRPr lang="en-US" sz="2000" dirty="0">
              <a:solidFill>
                <a:schemeClr val="tx1"/>
              </a:solidFill>
              <a:latin typeface="Source Sans Pro" panose="020B0503030403020204" pitchFamily="34" charset="0"/>
              <a:ea typeface="Source Sans Pro" panose="020B0503030403020204" pitchFamily="34" charset="0"/>
              <a:cs typeface="Calibri" panose="020F0502020204030204" pitchFamily="34" charset="0"/>
            </a:endParaRPr>
          </a:p>
          <a:p>
            <a:endParaRPr lang="en-US" sz="1400" dirty="0">
              <a:solidFill>
                <a:schemeClr val="tx1">
                  <a:lumMod val="95000"/>
                  <a:lumOff val="5000"/>
                </a:schemeClr>
              </a:solidFill>
              <a:latin typeface="Source Sans Pro" panose="020B0503030403020204" pitchFamily="34" charset="0"/>
              <a:ea typeface="Source Sans Pro" panose="020B0503030403020204" pitchFamily="34" charset="0"/>
              <a:cs typeface="Arial"/>
            </a:endParaRPr>
          </a:p>
          <a:p>
            <a:r>
              <a:rPr lang="en-US" sz="1000" b="0" dirty="0">
                <a:solidFill>
                  <a:schemeClr val="bg1"/>
                </a:solidFill>
                <a:latin typeface="Source Sans Pro" panose="020B0503030403020204" pitchFamily="34" charset="0"/>
                <a:ea typeface="Source Sans Pro" panose="020B0503030403020204" pitchFamily="34" charset="0"/>
                <a:cs typeface="+mn-lt"/>
              </a:rPr>
              <a:t>All rights reserved. Publications of the World Health Organization can be obtained from WHO Press, World Health Organization, 20 Avenue </a:t>
            </a:r>
            <a:r>
              <a:rPr lang="en-US" sz="1000" b="0" dirty="0" err="1">
                <a:solidFill>
                  <a:schemeClr val="bg1"/>
                </a:solidFill>
                <a:latin typeface="Source Sans Pro" panose="020B0503030403020204" pitchFamily="34" charset="0"/>
                <a:ea typeface="Source Sans Pro" panose="020B0503030403020204" pitchFamily="34" charset="0"/>
                <a:cs typeface="+mn-lt"/>
              </a:rPr>
              <a:t>Appia</a:t>
            </a:r>
            <a:r>
              <a:rPr lang="en-US" sz="1000" b="0" dirty="0">
                <a:solidFill>
                  <a:schemeClr val="bg1"/>
                </a:solidFill>
                <a:latin typeface="Source Sans Pro" panose="020B0503030403020204" pitchFamily="34" charset="0"/>
                <a:ea typeface="Source Sans Pro" panose="020B0503030403020204" pitchFamily="34" charset="0"/>
                <a:cs typeface="+mn-lt"/>
              </a:rPr>
              <a:t>, 1211 Geneva 27, Switzerland (</a:t>
            </a:r>
            <a:r>
              <a:rPr lang="en-US" sz="1000" b="0" dirty="0" err="1">
                <a:solidFill>
                  <a:schemeClr val="bg1"/>
                </a:solidFill>
                <a:latin typeface="Source Sans Pro" panose="020B0503030403020204" pitchFamily="34" charset="0"/>
                <a:ea typeface="Source Sans Pro" panose="020B0503030403020204" pitchFamily="34" charset="0"/>
                <a:cs typeface="+mn-lt"/>
              </a:rPr>
              <a:t>tel</a:t>
            </a:r>
            <a:r>
              <a:rPr lang="en-US" sz="1000" b="0" dirty="0">
                <a:solidFill>
                  <a:schemeClr val="bg1"/>
                </a:solidFill>
                <a:latin typeface="Source Sans Pro" panose="020B0503030403020204" pitchFamily="34" charset="0"/>
                <a:ea typeface="Source Sans Pro" panose="020B0503030403020204" pitchFamily="34" charset="0"/>
                <a:cs typeface="+mn-lt"/>
              </a:rPr>
              <a:t>: +41 22 791 3264; fax: +41 22 791 4857; email: </a:t>
            </a:r>
            <a:r>
              <a:rPr lang="en-US" sz="1000" b="0" dirty="0">
                <a:solidFill>
                  <a:schemeClr val="bg1"/>
                </a:solidFill>
                <a:latin typeface="Source Sans Pro" panose="020B0503030403020204" pitchFamily="34" charset="0"/>
                <a:ea typeface="Source Sans Pro" panose="020B0503030403020204" pitchFamily="34" charset="0"/>
                <a:cs typeface="+mn-lt"/>
                <a:hlinkClick r:id="rId3">
                  <a:extLst>
                    <a:ext uri="{A12FA001-AC4F-418D-AE19-62706E023703}">
                      <ahyp:hlinkClr xmlns:ahyp="http://schemas.microsoft.com/office/drawing/2018/hyperlinkcolor" val="tx"/>
                    </a:ext>
                  </a:extLst>
                </a:hlinkClick>
              </a:rPr>
              <a:t>bookorders@who.int</a:t>
            </a:r>
            <a:r>
              <a:rPr lang="en-US" sz="1000" b="0" dirty="0">
                <a:solidFill>
                  <a:schemeClr val="bg1"/>
                </a:solidFill>
                <a:latin typeface="Source Sans Pro" panose="020B0503030403020204" pitchFamily="34" charset="0"/>
                <a:ea typeface="Source Sans Pro" panose="020B0503030403020204" pitchFamily="34" charset="0"/>
                <a:cs typeface="+mn-lt"/>
              </a:rPr>
              <a:t>). Requests for permission to reproduce or translate WHO publications – whether for sale or for noncommercial distribution – should be addressed to WHO Press, at the above address (fax: +41 22 791 4806; email: </a:t>
            </a:r>
            <a:r>
              <a:rPr lang="en-US" sz="1000" b="0" dirty="0">
                <a:solidFill>
                  <a:schemeClr val="bg1"/>
                </a:solidFill>
                <a:latin typeface="Source Sans Pro" panose="020B0503030403020204" pitchFamily="34" charset="0"/>
                <a:ea typeface="Source Sans Pro" panose="020B0503030403020204" pitchFamily="34" charset="0"/>
                <a:cs typeface="+mn-lt"/>
                <a:hlinkClick r:id="rId4">
                  <a:extLst>
                    <a:ext uri="{A12FA001-AC4F-418D-AE19-62706E023703}">
                      <ahyp:hlinkClr xmlns:ahyp="http://schemas.microsoft.com/office/drawing/2018/hyperlinkcolor" val="tx"/>
                    </a:ext>
                  </a:extLst>
                </a:hlinkClick>
              </a:rPr>
              <a:t>permissions@who.int</a:t>
            </a:r>
            <a:r>
              <a:rPr lang="en-US" sz="1000" b="0" dirty="0">
                <a:solidFill>
                  <a:schemeClr val="bg1"/>
                </a:solidFill>
                <a:latin typeface="Source Sans Pro" panose="020B0503030403020204" pitchFamily="34" charset="0"/>
                <a:ea typeface="Source Sans Pro" panose="020B0503030403020204" pitchFamily="34" charset="0"/>
                <a:cs typeface="+mn-lt"/>
              </a:rPr>
              <a:t>). </a:t>
            </a:r>
            <a:endParaRPr lang="en-US" sz="1000" b="0" dirty="0">
              <a:solidFill>
                <a:schemeClr val="bg1"/>
              </a:solidFill>
              <a:latin typeface="Source Sans Pro" panose="020B0503030403020204" pitchFamily="34" charset="0"/>
              <a:ea typeface="Source Sans Pro" panose="020B0503030403020204" pitchFamily="34" charset="0"/>
              <a:cs typeface="Arial"/>
            </a:endParaRPr>
          </a:p>
          <a:p>
            <a:r>
              <a:rPr lang="en-US" sz="1000" b="0" dirty="0">
                <a:solidFill>
                  <a:schemeClr val="bg1"/>
                </a:solidFill>
                <a:latin typeface="Source Sans Pro" panose="020B0503030403020204" pitchFamily="34" charset="0"/>
                <a:ea typeface="Source Sans Pro" panose="020B0503030403020204" pitchFamily="34" charset="0"/>
                <a:cs typeface="+mn-lt"/>
              </a:rPr>
              <a:t>The designations employed and the presentation of the material in this publication do not imply the expression of any opinion whatsoever on the part of the World Health Organization concerning the legal status of any country, territory, city or area or of its authorities, or concerning the delimitation of its frontiers or boundaries. Dotted lines on maps represent approximate border lines for which there may not yet be full agreement. </a:t>
            </a:r>
          </a:p>
          <a:p>
            <a:r>
              <a:rPr lang="en-US" sz="1000" b="0" dirty="0">
                <a:solidFill>
                  <a:schemeClr val="bg1"/>
                </a:solidFill>
                <a:latin typeface="Source Sans Pro" panose="020B0503030403020204" pitchFamily="34" charset="0"/>
                <a:ea typeface="Source Sans Pro" panose="020B0503030403020204" pitchFamily="34" charset="0"/>
                <a:cs typeface="+mn-lt"/>
              </a:rPr>
              <a:t>The mention of specific companies or of certain manufacturers’ products does not imply that they are endorsed or recommended by the World Health Organization in preference to others of a similar nature that are not mentioned. Errors and omissions excepted, the names of proprietary products are distinguished by initial capital letters. </a:t>
            </a:r>
            <a:endParaRPr lang="en-US" sz="1000" b="0" dirty="0">
              <a:solidFill>
                <a:schemeClr val="bg1"/>
              </a:solidFill>
              <a:latin typeface="Source Sans Pro" panose="020B0503030403020204" pitchFamily="34" charset="0"/>
              <a:ea typeface="Source Sans Pro" panose="020B0503030403020204" pitchFamily="34" charset="0"/>
              <a:cs typeface="Arial"/>
            </a:endParaRPr>
          </a:p>
          <a:p>
            <a:r>
              <a:rPr lang="en-US" sz="1000" b="0" dirty="0">
                <a:solidFill>
                  <a:schemeClr val="bg1"/>
                </a:solidFill>
                <a:latin typeface="Source Sans Pro" panose="020B0503030403020204" pitchFamily="34" charset="0"/>
                <a:ea typeface="Source Sans Pro" panose="020B0503030403020204" pitchFamily="34" charset="0"/>
                <a:cs typeface="+mn-lt"/>
              </a:rPr>
              <a:t>All reasonable precautions have been taken by the World Health Organization to verify the information contained in this publication. However, the published material is being distributed without warranty of any kind, either expressed or implied. The responsibility for the interpretation and use of the material lies with the reader. In no event shall the World Health Organization be liable for damages arising from its use. </a:t>
            </a:r>
            <a:endParaRPr lang="en-US" sz="1000" b="0" dirty="0">
              <a:solidFill>
                <a:schemeClr val="bg1"/>
              </a:solidFill>
              <a:latin typeface="Source Sans Pro" panose="020B0503030403020204" pitchFamily="34" charset="0"/>
              <a:ea typeface="Source Sans Pro" panose="020B0503030403020204" pitchFamily="34" charset="0"/>
              <a:cs typeface="Arial"/>
            </a:endParaRPr>
          </a:p>
        </p:txBody>
      </p:sp>
    </p:spTree>
    <p:extLst>
      <p:ext uri="{BB962C8B-B14F-4D97-AF65-F5344CB8AC3E}">
        <p14:creationId xmlns:p14="http://schemas.microsoft.com/office/powerpoint/2010/main" val="2180553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0">
            <a:extLst>
              <a:ext uri="{FF2B5EF4-FFF2-40B4-BE49-F238E27FC236}">
                <a16:creationId xmlns:a16="http://schemas.microsoft.com/office/drawing/2014/main" id="{6E6F71DC-923B-4457-9610-C0602DC277B4}"/>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dirty="0">
                <a:solidFill>
                  <a:schemeClr val="bg1"/>
                </a:solidFill>
                <a:latin typeface="Source Sans Pro" panose="020B0503030403020204" pitchFamily="34" charset="0"/>
                <a:ea typeface="Source Sans Pro" panose="020B0503030403020204" pitchFamily="34" charset="0"/>
                <a:cs typeface="Calibri" panose="020F0502020204030204" pitchFamily="34" charset="0"/>
              </a:rPr>
              <a:t>Overview of guidelines</a:t>
            </a:r>
          </a:p>
        </p:txBody>
      </p:sp>
      <p:sp>
        <p:nvSpPr>
          <p:cNvPr id="8" name="TextBox 7">
            <a:extLst>
              <a:ext uri="{FF2B5EF4-FFF2-40B4-BE49-F238E27FC236}">
                <a16:creationId xmlns:a16="http://schemas.microsoft.com/office/drawing/2014/main" id="{3A2EFE2E-9B04-4E5C-A3EC-7A937B2D111C}"/>
              </a:ext>
            </a:extLst>
          </p:cNvPr>
          <p:cNvSpPr txBox="1"/>
          <p:nvPr/>
        </p:nvSpPr>
        <p:spPr>
          <a:xfrm>
            <a:off x="8907276" y="678564"/>
            <a:ext cx="986167" cy="523220"/>
          </a:xfrm>
          <a:prstGeom prst="rect">
            <a:avLst/>
          </a:prstGeom>
          <a:noFill/>
        </p:spPr>
        <p:txBody>
          <a:bodyPr wrap="none" rtlCol="0">
            <a:spAutoFit/>
          </a:bodyPr>
          <a:lstStyle/>
          <a:p>
            <a:r>
              <a:rPr lang="en-US" sz="2800" b="1" dirty="0">
                <a:latin typeface="Source Sans Pro" panose="020B0503030403020204" pitchFamily="34" charset="0"/>
                <a:ea typeface="Source Sans Pro" panose="020B0503030403020204" pitchFamily="34" charset="0"/>
                <a:cs typeface="Calibri" panose="020F0502020204030204" pitchFamily="34" charset="0"/>
              </a:rPr>
              <a:t>2022</a:t>
            </a:r>
          </a:p>
        </p:txBody>
      </p:sp>
      <p:pic>
        <p:nvPicPr>
          <p:cNvPr id="5" name="Picture 4">
            <a:extLst>
              <a:ext uri="{FF2B5EF4-FFF2-40B4-BE49-F238E27FC236}">
                <a16:creationId xmlns:a16="http://schemas.microsoft.com/office/drawing/2014/main" id="{C27D3BB4-EFAB-4944-AC73-05B9544E976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922802" y="1223026"/>
            <a:ext cx="2863602" cy="4073074"/>
          </a:xfrm>
          <a:prstGeom prst="rect">
            <a:avLst/>
          </a:prstGeom>
        </p:spPr>
      </p:pic>
      <p:sp>
        <p:nvSpPr>
          <p:cNvPr id="9" name="Rectangle 8">
            <a:extLst>
              <a:ext uri="{FF2B5EF4-FFF2-40B4-BE49-F238E27FC236}">
                <a16:creationId xmlns:a16="http://schemas.microsoft.com/office/drawing/2014/main" id="{5323B68C-4C30-4A7D-945D-FB9A21C7F0C3}"/>
              </a:ext>
            </a:extLst>
          </p:cNvPr>
          <p:cNvSpPr/>
          <p:nvPr/>
        </p:nvSpPr>
        <p:spPr>
          <a:xfrm>
            <a:off x="7922801" y="5752365"/>
            <a:ext cx="3007466" cy="707886"/>
          </a:xfrm>
          <a:prstGeom prst="rect">
            <a:avLst/>
          </a:prstGeom>
        </p:spPr>
        <p:txBody>
          <a:bodyPr wrap="square">
            <a:spAutoFit/>
          </a:bodyPr>
          <a:lstStyle/>
          <a:p>
            <a:r>
              <a:rPr lang="en-US" sz="2000" b="0" dirty="0">
                <a:solidFill>
                  <a:schemeClr val="tx1"/>
                </a:solidFill>
                <a:latin typeface="Calibri" panose="020F0502020204030204" pitchFamily="34" charset="0"/>
                <a:ea typeface="Source Sans Pro" panose="020B0503030403020204" pitchFamily="34" charset="0"/>
                <a:cs typeface="Calibri" panose="020F0502020204030204" pitchFamily="34" charset="0"/>
              </a:rPr>
              <a:t>https://extranet.who.int/tbknowledge/en/node/286</a:t>
            </a:r>
          </a:p>
        </p:txBody>
      </p:sp>
      <p:sp>
        <p:nvSpPr>
          <p:cNvPr id="10" name="Rectangle 9">
            <a:extLst>
              <a:ext uri="{FF2B5EF4-FFF2-40B4-BE49-F238E27FC236}">
                <a16:creationId xmlns:a16="http://schemas.microsoft.com/office/drawing/2014/main" id="{4E3354A7-F786-4718-AE98-86E264011A34}"/>
              </a:ext>
            </a:extLst>
          </p:cNvPr>
          <p:cNvSpPr/>
          <p:nvPr/>
        </p:nvSpPr>
        <p:spPr>
          <a:xfrm>
            <a:off x="150725" y="994464"/>
            <a:ext cx="7637233" cy="4805867"/>
          </a:xfrm>
          <a:prstGeom prst="rect">
            <a:avLst/>
          </a:prstGeom>
        </p:spPr>
        <p:txBody>
          <a:bodyPr wrap="square" lIns="91440" tIns="45720" rIns="91440" bIns="45720" anchor="t">
            <a:spAutoFit/>
          </a:bodyPr>
          <a:lstStyle/>
          <a:p>
            <a:pPr algn="just"/>
            <a:r>
              <a:rPr lang="en-US" sz="2000" dirty="0">
                <a:solidFill>
                  <a:schemeClr val="tx1">
                    <a:lumMod val="95000"/>
                    <a:lumOff val="5000"/>
                  </a:schemeClr>
                </a:solidFill>
                <a:latin typeface="+mj-lt"/>
                <a:ea typeface="Source Sans Pro" panose="020B0503030403020204" pitchFamily="34" charset="0"/>
                <a:cs typeface="Calibri" panose="020F0502020204030204" pitchFamily="34" charset="0"/>
              </a:rPr>
              <a:t>There are 24 recommendations </a:t>
            </a:r>
            <a:r>
              <a:rPr lang="en-US" sz="2000" dirty="0">
                <a:solidFill>
                  <a:schemeClr val="tx1">
                    <a:lumMod val="95000"/>
                    <a:lumOff val="5000"/>
                  </a:schemeClr>
                </a:solidFill>
                <a:latin typeface="+mj-lt"/>
                <a:cs typeface="Calibri" panose="020F0502020204030204" pitchFamily="34" charset="0"/>
              </a:rPr>
              <a:t>in the 2022 update</a:t>
            </a:r>
            <a:r>
              <a:rPr lang="en-US" sz="2000" b="0" dirty="0">
                <a:solidFill>
                  <a:schemeClr val="tx1">
                    <a:lumMod val="95000"/>
                    <a:lumOff val="5000"/>
                  </a:schemeClr>
                </a:solidFill>
                <a:latin typeface="+mj-lt"/>
                <a:cs typeface="Calibri" panose="020F0502020204030204" pitchFamily="34" charset="0"/>
              </a:rPr>
              <a:t>:</a:t>
            </a:r>
          </a:p>
          <a:p>
            <a:pPr algn="just"/>
            <a:endParaRPr lang="en-US" sz="2000" b="0" dirty="0">
              <a:solidFill>
                <a:schemeClr val="tx1">
                  <a:lumMod val="95000"/>
                  <a:lumOff val="5000"/>
                </a:schemeClr>
              </a:solidFill>
              <a:latin typeface="+mj-lt"/>
              <a:cs typeface="Calibri" panose="020F0502020204030204" pitchFamily="34" charset="0"/>
            </a:endParaRPr>
          </a:p>
          <a:p>
            <a:pPr marL="342900" indent="-342900" algn="just">
              <a:buFont typeface="Wingdings" panose="05000000000000000000" pitchFamily="2" charset="2"/>
              <a:buChar char="§"/>
            </a:pPr>
            <a:r>
              <a:rPr lang="en-US" sz="2000" b="0" dirty="0">
                <a:solidFill>
                  <a:srgbClr val="FF0000"/>
                </a:solidFill>
                <a:latin typeface="+mj-lt"/>
                <a:cs typeface="Calibri" panose="020F0502020204030204" pitchFamily="34" charset="0"/>
              </a:rPr>
              <a:t>New</a:t>
            </a:r>
            <a:r>
              <a:rPr lang="en-US" sz="2000" b="0" dirty="0">
                <a:solidFill>
                  <a:schemeClr val="tx1">
                    <a:lumMod val="95000"/>
                    <a:lumOff val="5000"/>
                  </a:schemeClr>
                </a:solidFill>
                <a:latin typeface="+mj-lt"/>
                <a:cs typeface="Calibri" panose="020F0502020204030204" pitchFamily="34" charset="0"/>
              </a:rPr>
              <a:t>: The 6-month bedaquiline, pretomanid, linezolid and moxifloxacin (</a:t>
            </a:r>
            <a:r>
              <a:rPr lang="en-US" sz="2000" b="0" dirty="0" err="1">
                <a:solidFill>
                  <a:schemeClr val="tx1">
                    <a:lumMod val="95000"/>
                    <a:lumOff val="5000"/>
                  </a:schemeClr>
                </a:solidFill>
                <a:latin typeface="+mj-lt"/>
                <a:cs typeface="Calibri" panose="020F0502020204030204" pitchFamily="34" charset="0"/>
              </a:rPr>
              <a:t>BPaLM</a:t>
            </a:r>
            <a:r>
              <a:rPr lang="en-US" sz="2000" b="0" dirty="0">
                <a:solidFill>
                  <a:schemeClr val="tx1">
                    <a:lumMod val="95000"/>
                    <a:lumOff val="5000"/>
                  </a:schemeClr>
                </a:solidFill>
                <a:latin typeface="+mj-lt"/>
                <a:cs typeface="Calibri" panose="020F0502020204030204" pitchFamily="34" charset="0"/>
              </a:rPr>
              <a:t>) regimen for MDR/RR-TB and pre-XDR-TB </a:t>
            </a:r>
          </a:p>
          <a:p>
            <a:pPr marL="342900" indent="-342900" algn="just">
              <a:buFont typeface="Wingdings" panose="05000000000000000000" pitchFamily="2" charset="2"/>
              <a:buChar char="§"/>
            </a:pPr>
            <a:r>
              <a:rPr lang="en-US" sz="2000" b="0" dirty="0">
                <a:solidFill>
                  <a:srgbClr val="FF0000"/>
                </a:solidFill>
                <a:latin typeface="+mj-lt"/>
                <a:cs typeface="Calibri" panose="020F0502020204030204" pitchFamily="34" charset="0"/>
              </a:rPr>
              <a:t>New</a:t>
            </a:r>
            <a:r>
              <a:rPr lang="en-US" sz="2000" b="0" dirty="0">
                <a:solidFill>
                  <a:schemeClr val="tx1">
                    <a:lumMod val="95000"/>
                    <a:lumOff val="5000"/>
                  </a:schemeClr>
                </a:solidFill>
                <a:latin typeface="+mj-lt"/>
                <a:cs typeface="Calibri" panose="020F0502020204030204" pitchFamily="34" charset="0"/>
              </a:rPr>
              <a:t>: The 9-month all-oral regimen for MDR/RR-TB</a:t>
            </a:r>
          </a:p>
          <a:p>
            <a:pPr marL="342900" indent="-342900" algn="just">
              <a:buFont typeface="Wingdings" panose="05000000000000000000" pitchFamily="2" charset="2"/>
              <a:buChar char="§"/>
            </a:pPr>
            <a:r>
              <a:rPr lang="en-US" sz="2000" b="0" dirty="0">
                <a:solidFill>
                  <a:schemeClr val="tx1">
                    <a:lumMod val="95000"/>
                    <a:lumOff val="5000"/>
                  </a:schemeClr>
                </a:solidFill>
                <a:latin typeface="+mj-lt"/>
                <a:cs typeface="Calibri" panose="020F0502020204030204" pitchFamily="34" charset="0"/>
              </a:rPr>
              <a:t>17 recommendations for longer regimen</a:t>
            </a:r>
          </a:p>
          <a:p>
            <a:pPr marL="342900" indent="-342900" algn="just">
              <a:buFont typeface="Wingdings" panose="05000000000000000000" pitchFamily="2" charset="2"/>
              <a:buChar char="§"/>
            </a:pPr>
            <a:r>
              <a:rPr lang="en-US" sz="2000" b="0" dirty="0">
                <a:solidFill>
                  <a:schemeClr val="tx1">
                    <a:lumMod val="95000"/>
                    <a:lumOff val="5000"/>
                  </a:schemeClr>
                </a:solidFill>
                <a:latin typeface="+mj-lt"/>
                <a:cs typeface="Calibri" panose="020F0502020204030204" pitchFamily="34" charset="0"/>
              </a:rPr>
              <a:t>2 recommendations  for rifampicin-susceptible and isoniazid-resistant TB </a:t>
            </a:r>
          </a:p>
          <a:p>
            <a:pPr marL="342900" indent="-342900" algn="just">
              <a:buFont typeface="Wingdings" panose="05000000000000000000" pitchFamily="2" charset="2"/>
              <a:buChar char="§"/>
            </a:pPr>
            <a:r>
              <a:rPr lang="en-US" sz="2000" b="0" dirty="0">
                <a:solidFill>
                  <a:schemeClr val="tx1">
                    <a:lumMod val="95000"/>
                    <a:lumOff val="5000"/>
                  </a:schemeClr>
                </a:solidFill>
                <a:latin typeface="+mj-lt"/>
                <a:cs typeface="Calibri" panose="020F0502020204030204" pitchFamily="34" charset="0"/>
              </a:rPr>
              <a:t>1 recommendation on monitoring patient response to MDR/TB treatment</a:t>
            </a:r>
          </a:p>
          <a:p>
            <a:pPr marL="342900" indent="-342900" algn="just">
              <a:buFont typeface="Wingdings" panose="05000000000000000000" pitchFamily="2" charset="2"/>
              <a:buChar char="§"/>
            </a:pPr>
            <a:r>
              <a:rPr lang="en-US" sz="2000" b="0" dirty="0">
                <a:solidFill>
                  <a:schemeClr val="tx1">
                    <a:lumMod val="95000"/>
                    <a:lumOff val="5000"/>
                  </a:schemeClr>
                </a:solidFill>
                <a:latin typeface="+mj-lt"/>
                <a:cs typeface="Calibri" panose="020F0502020204030204" pitchFamily="34" charset="0"/>
              </a:rPr>
              <a:t>1 recommendation  on ART for  MDR/RR-TB patients</a:t>
            </a:r>
          </a:p>
          <a:p>
            <a:pPr marL="342900" indent="-342900" algn="just">
              <a:buFont typeface="Wingdings" panose="05000000000000000000" pitchFamily="2" charset="2"/>
              <a:buChar char="§"/>
            </a:pPr>
            <a:r>
              <a:rPr lang="en-US" sz="2000" b="0" dirty="0">
                <a:solidFill>
                  <a:schemeClr val="tx1">
                    <a:lumMod val="95000"/>
                    <a:lumOff val="5000"/>
                  </a:schemeClr>
                </a:solidFill>
                <a:latin typeface="+mj-lt"/>
                <a:cs typeface="Calibri" panose="020F0502020204030204" pitchFamily="34" charset="0"/>
              </a:rPr>
              <a:t>1 recommendation  on  surgery for patients on MDR/RR-TB treatment</a:t>
            </a:r>
          </a:p>
          <a:p>
            <a:pPr marL="466725" algn="just">
              <a:lnSpc>
                <a:spcPct val="150000"/>
              </a:lnSpc>
            </a:pPr>
            <a:endParaRPr lang="en-US" sz="2000" b="0" kern="0" dirty="0">
              <a:solidFill>
                <a:schemeClr val="tx1">
                  <a:lumMod val="95000"/>
                  <a:lumOff val="5000"/>
                </a:schemeClr>
              </a:solidFill>
              <a:latin typeface="+mj-lt"/>
              <a:ea typeface="Source Sans Pro" panose="020B050303040302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1FEB4FE1-13D9-41AA-9FE5-91678FE45DB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578240" y="0"/>
            <a:ext cx="1613759" cy="1613759"/>
          </a:xfrm>
          <a:prstGeom prst="rect">
            <a:avLst/>
          </a:prstGeom>
        </p:spPr>
      </p:pic>
      <p:sp>
        <p:nvSpPr>
          <p:cNvPr id="2" name="Footer Placeholder 1">
            <a:extLst>
              <a:ext uri="{FF2B5EF4-FFF2-40B4-BE49-F238E27FC236}">
                <a16:creationId xmlns:a16="http://schemas.microsoft.com/office/drawing/2014/main" id="{A44B9BD7-5CD9-4FBC-AC3A-F37E3739A4E4}"/>
              </a:ext>
            </a:extLst>
          </p:cNvPr>
          <p:cNvSpPr>
            <a:spLocks noGrp="1"/>
          </p:cNvSpPr>
          <p:nvPr>
            <p:ph type="ftr" sz="quarter" idx="11"/>
          </p:nvPr>
        </p:nvSpPr>
        <p:spPr/>
        <p:txBody>
          <a:bodyPr/>
          <a:lstStyle/>
          <a:p>
            <a:r>
              <a:rPr lang="en-US" dirty="0"/>
              <a:t>Module 4: Drug-resistant tuberculosis treatment</a:t>
            </a:r>
            <a:endParaRPr lang="en-GB" dirty="0"/>
          </a:p>
        </p:txBody>
      </p:sp>
      <p:sp>
        <p:nvSpPr>
          <p:cNvPr id="4" name="Slide Number Placeholder 3">
            <a:extLst>
              <a:ext uri="{FF2B5EF4-FFF2-40B4-BE49-F238E27FC236}">
                <a16:creationId xmlns:a16="http://schemas.microsoft.com/office/drawing/2014/main" id="{C9EA0EFA-A508-4B95-8431-65EFDDBF7EC9}"/>
              </a:ext>
            </a:extLst>
          </p:cNvPr>
          <p:cNvSpPr>
            <a:spLocks noGrp="1"/>
          </p:cNvSpPr>
          <p:nvPr>
            <p:ph type="sldNum" sz="quarter" idx="12"/>
          </p:nvPr>
        </p:nvSpPr>
        <p:spPr/>
        <p:txBody>
          <a:bodyPr/>
          <a:lstStyle/>
          <a:p>
            <a:fld id="{92E002D6-D190-45E2-A289-FEFF1EC166F2}" type="slidenum">
              <a:rPr lang="en-GB" smtClean="0"/>
              <a:pPr/>
              <a:t>2</a:t>
            </a:fld>
            <a:endParaRPr lang="en-GB" dirty="0"/>
          </a:p>
        </p:txBody>
      </p:sp>
    </p:spTree>
    <p:extLst>
      <p:ext uri="{BB962C8B-B14F-4D97-AF65-F5344CB8AC3E}">
        <p14:creationId xmlns:p14="http://schemas.microsoft.com/office/powerpoint/2010/main" val="3281311393"/>
      </p:ext>
    </p:extLst>
  </p:cSld>
  <p:clrMapOvr>
    <a:masterClrMapping/>
  </p:clrMapOvr>
  <mc:AlternateContent xmlns:mc="http://schemas.openxmlformats.org/markup-compatibility/2006" xmlns:p14="http://schemas.microsoft.com/office/powerpoint/2010/main">
    <mc:Choice Requires="p14">
      <p:transition spd="med" p14:dur="700" advTm="23671">
        <p:fade/>
      </p:transition>
    </mc:Choice>
    <mc:Fallback xmlns="">
      <p:transition spd="med" advTm="23671">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94FB6BA-898E-059A-B298-0218FC0A7769}"/>
              </a:ext>
            </a:extLst>
          </p:cNvPr>
          <p:cNvSpPr>
            <a:spLocks noGrp="1"/>
          </p:cNvSpPr>
          <p:nvPr>
            <p:ph type="sldNum" sz="quarter" idx="12"/>
          </p:nvPr>
        </p:nvSpPr>
        <p:spPr/>
        <p:txBody>
          <a:bodyPr/>
          <a:lstStyle/>
          <a:p>
            <a:fld id="{92E002D6-D190-45E2-A289-FEFF1EC166F2}" type="slidenum">
              <a:rPr lang="en-GB" smtClean="0"/>
              <a:pPr/>
              <a:t>3</a:t>
            </a:fld>
            <a:endParaRPr lang="en-GB" dirty="0"/>
          </a:p>
        </p:txBody>
      </p:sp>
      <p:sp>
        <p:nvSpPr>
          <p:cNvPr id="5" name="Footer Placeholder 1">
            <a:extLst>
              <a:ext uri="{FF2B5EF4-FFF2-40B4-BE49-F238E27FC236}">
                <a16:creationId xmlns:a16="http://schemas.microsoft.com/office/drawing/2014/main" id="{CA9FE7EE-AADB-03E4-8BFE-27D0D4AFD5F3}"/>
              </a:ext>
            </a:extLst>
          </p:cNvPr>
          <p:cNvSpPr>
            <a:spLocks noGrp="1"/>
          </p:cNvSpPr>
          <p:nvPr>
            <p:ph type="ftr" sz="quarter" idx="11"/>
          </p:nvPr>
        </p:nvSpPr>
        <p:spPr>
          <a:xfrm>
            <a:off x="1794294" y="6442610"/>
            <a:ext cx="7333673" cy="365125"/>
          </a:xfrm>
        </p:spPr>
        <p:txBody>
          <a:bodyPr/>
          <a:lstStyle/>
          <a:p>
            <a:r>
              <a:rPr lang="en-US" dirty="0"/>
              <a:t>Module 4: Drug-resistant tuberculosis treatment</a:t>
            </a:r>
            <a:endParaRPr lang="en-GB" dirty="0"/>
          </a:p>
        </p:txBody>
      </p:sp>
      <p:sp>
        <p:nvSpPr>
          <p:cNvPr id="2" name="Title 20">
            <a:extLst>
              <a:ext uri="{FF2B5EF4-FFF2-40B4-BE49-F238E27FC236}">
                <a16:creationId xmlns:a16="http://schemas.microsoft.com/office/drawing/2014/main" id="{D2CE25C5-E1FB-A7E9-DBB4-07722271E149}"/>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dirty="0">
                <a:solidFill>
                  <a:schemeClr val="bg1"/>
                </a:solidFill>
                <a:latin typeface="Source Sans Pro"/>
                <a:ea typeface="Source Sans Pro"/>
                <a:cs typeface="Calibri"/>
              </a:rPr>
              <a:t>Background</a:t>
            </a:r>
            <a:endParaRPr lang="en-US" dirty="0"/>
          </a:p>
        </p:txBody>
      </p:sp>
      <p:sp>
        <p:nvSpPr>
          <p:cNvPr id="7" name="Text Placeholder 2">
            <a:extLst>
              <a:ext uri="{FF2B5EF4-FFF2-40B4-BE49-F238E27FC236}">
                <a16:creationId xmlns:a16="http://schemas.microsoft.com/office/drawing/2014/main" id="{F38A9E4D-43EF-1F1A-5243-1DB11B5E71D6}"/>
              </a:ext>
            </a:extLst>
          </p:cNvPr>
          <p:cNvSpPr txBox="1">
            <a:spLocks/>
          </p:cNvSpPr>
          <p:nvPr/>
        </p:nvSpPr>
        <p:spPr>
          <a:xfrm>
            <a:off x="522513" y="864783"/>
            <a:ext cx="9787095" cy="424193"/>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defTabSz="913712">
              <a:buNone/>
              <a:defRPr/>
            </a:pPr>
            <a:r>
              <a:rPr lang="en-US" sz="2800" dirty="0">
                <a:solidFill>
                  <a:srgbClr val="FF0000"/>
                </a:solidFill>
                <a:ea typeface="+mj-ea"/>
                <a:cs typeface="+mj-cs"/>
              </a:rPr>
              <a:t>New</a:t>
            </a:r>
            <a:r>
              <a:rPr lang="en-US" sz="2800" b="1" cap="all" dirty="0">
                <a:solidFill>
                  <a:srgbClr val="FF0000"/>
                </a:solidFill>
                <a:ea typeface="Arial Narrow" charset="0"/>
                <a:cs typeface="Arial Narrow" charset="0"/>
              </a:rPr>
              <a:t> </a:t>
            </a:r>
            <a:r>
              <a:rPr lang="en-US" sz="2800" dirty="0">
                <a:solidFill>
                  <a:srgbClr val="FF0000"/>
                </a:solidFill>
                <a:ea typeface="+mj-ea"/>
                <a:cs typeface="+mj-cs"/>
              </a:rPr>
              <a:t>developments </a:t>
            </a:r>
            <a:r>
              <a:rPr lang="en-US" sz="2800" dirty="0">
                <a:solidFill>
                  <a:schemeClr val="tx2"/>
                </a:solidFill>
                <a:ea typeface="+mj-ea"/>
                <a:cs typeface="+mj-cs"/>
              </a:rPr>
              <a:t>in 2022: Guidelines</a:t>
            </a:r>
          </a:p>
        </p:txBody>
      </p:sp>
      <p:sp>
        <p:nvSpPr>
          <p:cNvPr id="6" name="Speech Bubble: Rectangle with Corners Rounded 5">
            <a:extLst>
              <a:ext uri="{FF2B5EF4-FFF2-40B4-BE49-F238E27FC236}">
                <a16:creationId xmlns:a16="http://schemas.microsoft.com/office/drawing/2014/main" id="{B0472C8D-210E-F676-AF91-F7F62D3A12E7}"/>
              </a:ext>
            </a:extLst>
          </p:cNvPr>
          <p:cNvSpPr/>
          <p:nvPr/>
        </p:nvSpPr>
        <p:spPr>
          <a:xfrm>
            <a:off x="4806617" y="1811555"/>
            <a:ext cx="7020659" cy="2366053"/>
          </a:xfrm>
          <a:prstGeom prst="wedgeRoundRectCallout">
            <a:avLst>
              <a:gd name="adj1" fmla="val -73859"/>
              <a:gd name="adj2" fmla="val 8265"/>
              <a:gd name="adj3" fmla="val 16667"/>
            </a:avLst>
          </a:prstGeom>
          <a:noFill/>
          <a:ln w="41275" cap="flat" cmpd="sng" algn="ctr">
            <a:solidFill>
              <a:srgbClr val="FFC000"/>
            </a:solidFill>
            <a:prstDash val="solid"/>
          </a:ln>
          <a:effectLst/>
        </p:spPr>
        <p:txBody>
          <a:bodyPr rtlCol="0" anchor="ctr"/>
          <a:lstStyle/>
          <a:p>
            <a:pPr marL="190109" indent="-190109" defTabSz="608350">
              <a:spcBef>
                <a:spcPts val="600"/>
              </a:spcBef>
              <a:spcAft>
                <a:spcPts val="600"/>
              </a:spcAft>
              <a:buFont typeface="Arial" panose="020B0604020202020204" pitchFamily="34" charset="0"/>
              <a:buChar char="•"/>
              <a:defRPr/>
            </a:pPr>
            <a:r>
              <a:rPr lang="en-US" sz="1597" kern="0" dirty="0">
                <a:solidFill>
                  <a:srgbClr val="000000"/>
                </a:solidFill>
              </a:rPr>
              <a:t>Update on the all-oral shorter regimens for MDR/RR-TB </a:t>
            </a:r>
            <a:br>
              <a:rPr lang="en-US" sz="1597" kern="0" dirty="0">
                <a:solidFill>
                  <a:srgbClr val="000000"/>
                </a:solidFill>
              </a:rPr>
            </a:br>
            <a:r>
              <a:rPr lang="en-US" sz="1597" b="1" kern="0" dirty="0">
                <a:solidFill>
                  <a:srgbClr val="000000"/>
                </a:solidFill>
              </a:rPr>
              <a:t>(9-month regimen containing 3 group A medicines (South Africa),</a:t>
            </a:r>
            <a:br>
              <a:rPr lang="en-US" sz="1597" b="1" kern="0" dirty="0">
                <a:solidFill>
                  <a:srgbClr val="000000"/>
                </a:solidFill>
              </a:rPr>
            </a:br>
            <a:r>
              <a:rPr lang="en-US" sz="1597" b="1" kern="0" dirty="0">
                <a:solidFill>
                  <a:srgbClr val="000000"/>
                </a:solidFill>
              </a:rPr>
              <a:t>6-month regimen (NeXT trial regimen)</a:t>
            </a:r>
          </a:p>
          <a:p>
            <a:pPr marL="190109" indent="-190109" defTabSz="608350">
              <a:spcBef>
                <a:spcPts val="600"/>
              </a:spcBef>
              <a:spcAft>
                <a:spcPts val="600"/>
              </a:spcAft>
              <a:buFont typeface="Arial" panose="020B0604020202020204" pitchFamily="34" charset="0"/>
              <a:buChar char="•"/>
              <a:defRPr/>
            </a:pPr>
            <a:r>
              <a:rPr lang="en-US" sz="1597" kern="0" dirty="0">
                <a:solidFill>
                  <a:srgbClr val="000000"/>
                </a:solidFill>
                <a:latin typeface="Arial"/>
              </a:rPr>
              <a:t>Review TB-PRACTECAL trial regimen (</a:t>
            </a:r>
            <a:r>
              <a:rPr lang="en-US" sz="1597" b="1" kern="0" dirty="0" err="1">
                <a:solidFill>
                  <a:srgbClr val="000000"/>
                </a:solidFill>
                <a:latin typeface="Arial"/>
              </a:rPr>
              <a:t>BPaLM</a:t>
            </a:r>
            <a:r>
              <a:rPr lang="en-US" sz="1597" kern="0" dirty="0">
                <a:solidFill>
                  <a:srgbClr val="000000"/>
                </a:solidFill>
                <a:latin typeface="Arial"/>
              </a:rPr>
              <a:t>)</a:t>
            </a:r>
          </a:p>
          <a:p>
            <a:pPr marL="190109" indent="-190109" defTabSz="608350">
              <a:spcBef>
                <a:spcPts val="600"/>
              </a:spcBef>
              <a:spcAft>
                <a:spcPts val="600"/>
              </a:spcAft>
              <a:buFont typeface="Arial" panose="020B0604020202020204" pitchFamily="34" charset="0"/>
              <a:buChar char="•"/>
              <a:defRPr/>
            </a:pPr>
            <a:r>
              <a:rPr lang="en-US" sz="1597" kern="0" dirty="0">
                <a:solidFill>
                  <a:srgbClr val="000000"/>
                </a:solidFill>
                <a:latin typeface="Arial"/>
              </a:rPr>
              <a:t>Update on </a:t>
            </a:r>
            <a:r>
              <a:rPr lang="en-US" sz="1597" b="1" kern="0" dirty="0">
                <a:solidFill>
                  <a:srgbClr val="000000"/>
                </a:solidFill>
                <a:latin typeface="Arial"/>
              </a:rPr>
              <a:t>BPaL</a:t>
            </a:r>
            <a:r>
              <a:rPr lang="en-US" sz="1597" kern="0" dirty="0">
                <a:solidFill>
                  <a:srgbClr val="000000"/>
                </a:solidFill>
                <a:latin typeface="Arial"/>
              </a:rPr>
              <a:t> for pre-XDR-TB (use, duration of components and dosing)</a:t>
            </a:r>
          </a:p>
        </p:txBody>
      </p:sp>
      <p:sp>
        <p:nvSpPr>
          <p:cNvPr id="8" name="Rectangle: Rounded Corners 7">
            <a:extLst>
              <a:ext uri="{FF2B5EF4-FFF2-40B4-BE49-F238E27FC236}">
                <a16:creationId xmlns:a16="http://schemas.microsoft.com/office/drawing/2014/main" id="{0C7F053D-F197-2369-F80A-1856FAD68288}"/>
              </a:ext>
            </a:extLst>
          </p:cNvPr>
          <p:cNvSpPr/>
          <p:nvPr/>
        </p:nvSpPr>
        <p:spPr>
          <a:xfrm>
            <a:off x="1319120" y="2238923"/>
            <a:ext cx="1926497" cy="1780417"/>
          </a:xfrm>
          <a:prstGeom prst="roundRect">
            <a:avLst/>
          </a:prstGeom>
          <a:noFill/>
          <a:ln w="50800" cap="flat" cmpd="sng" algn="ctr">
            <a:solidFill>
              <a:srgbClr val="FF0000"/>
            </a:solidFill>
            <a:prstDash val="solid"/>
          </a:ln>
          <a:effectLst/>
        </p:spPr>
        <p:txBody>
          <a:bodyPr rtlCol="0" anchor="ctr"/>
          <a:lstStyle/>
          <a:p>
            <a:pPr algn="ctr" defTabSz="608350">
              <a:defRPr/>
            </a:pPr>
            <a:r>
              <a:rPr lang="en-US" sz="2400" kern="0" dirty="0">
                <a:solidFill>
                  <a:srgbClr val="000000"/>
                </a:solidFill>
                <a:latin typeface="Arial"/>
              </a:rPr>
              <a:t>DR-TB guidelines 2022 (update)</a:t>
            </a:r>
          </a:p>
        </p:txBody>
      </p:sp>
      <p:sp>
        <p:nvSpPr>
          <p:cNvPr id="9" name="TextBox 8">
            <a:extLst>
              <a:ext uri="{FF2B5EF4-FFF2-40B4-BE49-F238E27FC236}">
                <a16:creationId xmlns:a16="http://schemas.microsoft.com/office/drawing/2014/main" id="{F94CC8E6-2B85-C893-E6FE-2C0E3654C378}"/>
              </a:ext>
            </a:extLst>
          </p:cNvPr>
          <p:cNvSpPr txBox="1"/>
          <p:nvPr/>
        </p:nvSpPr>
        <p:spPr>
          <a:xfrm>
            <a:off x="188439" y="2744467"/>
            <a:ext cx="1034257" cy="419987"/>
          </a:xfrm>
          <a:prstGeom prst="rect">
            <a:avLst/>
          </a:prstGeom>
          <a:noFill/>
        </p:spPr>
        <p:txBody>
          <a:bodyPr wrap="none" rtlCol="0">
            <a:spAutoFit/>
          </a:bodyPr>
          <a:lstStyle/>
          <a:p>
            <a:r>
              <a:rPr lang="en-US" sz="2129" b="1" dirty="0">
                <a:solidFill>
                  <a:srgbClr val="FF0000"/>
                </a:solidFill>
                <a:latin typeface="Arial"/>
              </a:rPr>
              <a:t>DR-TB</a:t>
            </a:r>
          </a:p>
        </p:txBody>
      </p:sp>
    </p:spTree>
    <p:extLst>
      <p:ext uri="{BB962C8B-B14F-4D97-AF65-F5344CB8AC3E}">
        <p14:creationId xmlns:p14="http://schemas.microsoft.com/office/powerpoint/2010/main" val="3359535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a:extLst>
              <a:ext uri="{FF2B5EF4-FFF2-40B4-BE49-F238E27FC236}">
                <a16:creationId xmlns:a16="http://schemas.microsoft.com/office/drawing/2014/main" id="{CA9FE7EE-AADB-03E4-8BFE-27D0D4AFD5F3}"/>
              </a:ext>
            </a:extLst>
          </p:cNvPr>
          <p:cNvSpPr>
            <a:spLocks noGrp="1"/>
          </p:cNvSpPr>
          <p:nvPr>
            <p:ph type="ftr" sz="quarter" idx="11"/>
          </p:nvPr>
        </p:nvSpPr>
        <p:spPr>
          <a:xfrm>
            <a:off x="1794294" y="6442610"/>
            <a:ext cx="7333673" cy="365125"/>
          </a:xfrm>
        </p:spPr>
        <p:txBody>
          <a:bodyPr/>
          <a:lstStyle/>
          <a:p>
            <a:r>
              <a:rPr lang="en-US" dirty="0"/>
              <a:t>Module 4: Drug-resistant tuberculosis treatment</a:t>
            </a:r>
            <a:endParaRPr lang="en-GB" dirty="0"/>
          </a:p>
        </p:txBody>
      </p:sp>
      <p:sp>
        <p:nvSpPr>
          <p:cNvPr id="2" name="Title 20">
            <a:extLst>
              <a:ext uri="{FF2B5EF4-FFF2-40B4-BE49-F238E27FC236}">
                <a16:creationId xmlns:a16="http://schemas.microsoft.com/office/drawing/2014/main" id="{D2CE25C5-E1FB-A7E9-DBB4-07722271E149}"/>
              </a:ext>
            </a:extLst>
          </p:cNvPr>
          <p:cNvSpPr txBox="1">
            <a:spLocks/>
          </p:cNvSpPr>
          <p:nvPr/>
        </p:nvSpPr>
        <p:spPr>
          <a:xfrm>
            <a:off x="140677" y="281355"/>
            <a:ext cx="8987290" cy="7871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dirty="0">
                <a:solidFill>
                  <a:schemeClr val="bg1"/>
                </a:solidFill>
                <a:latin typeface="Source Sans Pro"/>
                <a:ea typeface="Source Sans Pro"/>
                <a:cs typeface="Calibri"/>
              </a:rPr>
              <a:t>Evidence: </a:t>
            </a:r>
            <a:r>
              <a:rPr lang="en-US" sz="3200" kern="0" dirty="0" err="1">
                <a:solidFill>
                  <a:schemeClr val="bg1"/>
                </a:solidFill>
                <a:latin typeface="Source Sans Pro"/>
                <a:cs typeface="Calibri"/>
              </a:rPr>
              <a:t>BPaLM</a:t>
            </a:r>
            <a:r>
              <a:rPr lang="en-US" sz="3200" kern="0" dirty="0">
                <a:solidFill>
                  <a:schemeClr val="bg1"/>
                </a:solidFill>
                <a:latin typeface="Source Sans Pro"/>
                <a:cs typeface="Calibri"/>
              </a:rPr>
              <a:t>: Data and studies considered</a:t>
            </a:r>
          </a:p>
          <a:p>
            <a:pPr algn="l"/>
            <a:endParaRPr lang="en-US" dirty="0"/>
          </a:p>
        </p:txBody>
      </p:sp>
      <p:sp>
        <p:nvSpPr>
          <p:cNvPr id="4" name="Title 1">
            <a:extLst>
              <a:ext uri="{FF2B5EF4-FFF2-40B4-BE49-F238E27FC236}">
                <a16:creationId xmlns:a16="http://schemas.microsoft.com/office/drawing/2014/main" id="{038F24E1-82A7-61B9-9E97-673399390AA9}"/>
              </a:ext>
            </a:extLst>
          </p:cNvPr>
          <p:cNvSpPr txBox="1">
            <a:spLocks/>
          </p:cNvSpPr>
          <p:nvPr/>
        </p:nvSpPr>
        <p:spPr>
          <a:xfrm>
            <a:off x="1" y="1018149"/>
            <a:ext cx="11957538" cy="690076"/>
          </a:xfrm>
        </p:spPr>
        <p:txBody>
          <a:bodyP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indent="0">
              <a:spcBef>
                <a:spcPts val="0"/>
              </a:spcBef>
              <a:buFontTx/>
              <a:buNone/>
            </a:pPr>
            <a:r>
              <a:rPr lang="en-AU" sz="2800" b="1" kern="0" dirty="0">
                <a:solidFill>
                  <a:srgbClr val="FF0000"/>
                </a:solidFill>
              </a:rPr>
              <a:t>1. TB PRACTECAL </a:t>
            </a:r>
            <a:r>
              <a:rPr lang="en-AU" sz="2800" b="0" kern="0" dirty="0"/>
              <a:t>Trial (sites: Uzbekistan, South Africa, Belarus)</a:t>
            </a:r>
          </a:p>
        </p:txBody>
      </p:sp>
      <p:sp>
        <p:nvSpPr>
          <p:cNvPr id="7" name="Content Placeholder 2">
            <a:extLst>
              <a:ext uri="{FF2B5EF4-FFF2-40B4-BE49-F238E27FC236}">
                <a16:creationId xmlns:a16="http://schemas.microsoft.com/office/drawing/2014/main" id="{A56412A5-3F80-3E22-3DD8-7BA254FC3707}"/>
              </a:ext>
            </a:extLst>
          </p:cNvPr>
          <p:cNvSpPr txBox="1">
            <a:spLocks/>
          </p:cNvSpPr>
          <p:nvPr/>
        </p:nvSpPr>
        <p:spPr>
          <a:xfrm>
            <a:off x="512465" y="1574176"/>
            <a:ext cx="11203913" cy="4868434"/>
          </a:xfr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Bef>
                <a:spcPts val="0"/>
              </a:spcBef>
              <a:buFontTx/>
              <a:buNone/>
            </a:pPr>
            <a:endParaRPr lang="en-US" sz="2000" b="1" kern="0" dirty="0">
              <a:solidFill>
                <a:srgbClr val="000000"/>
              </a:solidFill>
              <a:uFill>
                <a:solidFill>
                  <a:srgbClr val="000000"/>
                </a:solidFill>
              </a:uFill>
              <a:latin typeface="Arial" panose="020B0604020202020204" pitchFamily="34" charset="0"/>
              <a:ea typeface="Arial Unicode MS" panose="020B0604020202020204" pitchFamily="34" charset="-128"/>
              <a:cs typeface="Arial" panose="020B0604020202020204" pitchFamily="34" charset="0"/>
            </a:endParaRPr>
          </a:p>
          <a:p>
            <a:pPr>
              <a:spcBef>
                <a:spcPts val="0"/>
              </a:spcBef>
            </a:pPr>
            <a:r>
              <a:rPr lang="en-US" sz="2000" b="1" kern="0" dirty="0">
                <a:solidFill>
                  <a:srgbClr val="000000"/>
                </a:solidFill>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Investigational regimens in Stage 1</a:t>
            </a:r>
            <a:endParaRPr lang="en-AU" sz="2000" b="0" kern="0" dirty="0">
              <a:solidFill>
                <a:srgbClr val="000000"/>
              </a:solidFill>
              <a:uFill>
                <a:solidFill>
                  <a:srgbClr val="000000"/>
                </a:solidFill>
              </a:uFill>
              <a:latin typeface="Arial" panose="020B0604020202020204" pitchFamily="34" charset="0"/>
              <a:ea typeface="Arial Unicode MS" panose="020B0604020202020204" pitchFamily="34" charset="-128"/>
              <a:cs typeface="Arial" panose="020B0604020202020204" pitchFamily="34" charset="0"/>
            </a:endParaRPr>
          </a:p>
          <a:p>
            <a:pPr lvl="1">
              <a:spcBef>
                <a:spcPts val="0"/>
              </a:spcBef>
            </a:pPr>
            <a:r>
              <a:rPr lang="en-US" sz="2000" b="0" kern="0" dirty="0">
                <a:solidFill>
                  <a:srgbClr val="000000"/>
                </a:solidFill>
                <a:uFill>
                  <a:solidFill>
                    <a:srgbClr val="000000"/>
                  </a:solidFill>
                </a:uFill>
                <a:latin typeface="Arial" panose="020B0604020202020204" pitchFamily="34" charset="0"/>
                <a:ea typeface="Arial Unicode MS" panose="020B0604020202020204" pitchFamily="34" charset="-128"/>
              </a:rPr>
              <a:t>Arm 1: bedaquiline (B) + pretomanid (Pa) + linezolid (</a:t>
            </a:r>
            <a:r>
              <a:rPr lang="en-US" sz="2000" b="0" kern="0" dirty="0" err="1">
                <a:solidFill>
                  <a:srgbClr val="000000"/>
                </a:solidFill>
                <a:uFill>
                  <a:solidFill>
                    <a:srgbClr val="000000"/>
                  </a:solidFill>
                </a:uFill>
                <a:latin typeface="Arial" panose="020B0604020202020204" pitchFamily="34" charset="0"/>
                <a:ea typeface="Arial Unicode MS" panose="020B0604020202020204" pitchFamily="34" charset="-128"/>
              </a:rPr>
              <a:t>Lzd</a:t>
            </a:r>
            <a:r>
              <a:rPr lang="en-US" sz="2000" b="0" kern="0" dirty="0">
                <a:solidFill>
                  <a:srgbClr val="000000"/>
                </a:solidFill>
                <a:uFill>
                  <a:solidFill>
                    <a:srgbClr val="000000"/>
                  </a:solidFill>
                </a:uFill>
                <a:latin typeface="Arial" panose="020B0604020202020204" pitchFamily="34" charset="0"/>
                <a:ea typeface="Arial Unicode MS" panose="020B0604020202020204" pitchFamily="34" charset="-128"/>
              </a:rPr>
              <a:t>) + moxifloxacin (</a:t>
            </a:r>
            <a:r>
              <a:rPr lang="en-US" sz="2000" b="0" kern="0" dirty="0" err="1">
                <a:solidFill>
                  <a:srgbClr val="000000"/>
                </a:solidFill>
                <a:uFill>
                  <a:solidFill>
                    <a:srgbClr val="000000"/>
                  </a:solidFill>
                </a:uFill>
                <a:latin typeface="Arial" panose="020B0604020202020204" pitchFamily="34" charset="0"/>
                <a:ea typeface="Arial Unicode MS" panose="020B0604020202020204" pitchFamily="34" charset="-128"/>
              </a:rPr>
              <a:t>Mfx</a:t>
            </a:r>
            <a:r>
              <a:rPr lang="en-US" sz="2000" b="0" kern="0" dirty="0">
                <a:solidFill>
                  <a:srgbClr val="000000"/>
                </a:solidFill>
                <a:uFill>
                  <a:solidFill>
                    <a:srgbClr val="000000"/>
                  </a:solidFill>
                </a:uFill>
                <a:latin typeface="Arial" panose="020B0604020202020204" pitchFamily="34" charset="0"/>
                <a:ea typeface="Arial Unicode MS" panose="020B0604020202020204" pitchFamily="34" charset="-128"/>
              </a:rPr>
              <a:t>) for 24 weeks (</a:t>
            </a:r>
            <a:r>
              <a:rPr lang="en-US" sz="2000" b="1" kern="0" dirty="0" err="1">
                <a:solidFill>
                  <a:srgbClr val="FF0000"/>
                </a:solidFill>
                <a:uFill>
                  <a:solidFill>
                    <a:srgbClr val="000000"/>
                  </a:solidFill>
                </a:uFill>
                <a:latin typeface="Arial" panose="020B0604020202020204" pitchFamily="34" charset="0"/>
                <a:ea typeface="Arial Unicode MS" panose="020B0604020202020204" pitchFamily="34" charset="-128"/>
              </a:rPr>
              <a:t>BPaLM</a:t>
            </a:r>
            <a:r>
              <a:rPr lang="en-US" sz="2000" b="0" kern="0" dirty="0">
                <a:solidFill>
                  <a:srgbClr val="000000"/>
                </a:solidFill>
                <a:uFill>
                  <a:solidFill>
                    <a:srgbClr val="000000"/>
                  </a:solidFill>
                </a:uFill>
                <a:latin typeface="Arial" panose="020B0604020202020204" pitchFamily="34" charset="0"/>
                <a:ea typeface="Arial Unicode MS" panose="020B0604020202020204" pitchFamily="34" charset="-128"/>
              </a:rPr>
              <a:t>)</a:t>
            </a:r>
            <a:endParaRPr lang="en-AU" sz="2000" b="0" kern="0" dirty="0">
              <a:solidFill>
                <a:srgbClr val="000000"/>
              </a:solidFill>
              <a:uFill>
                <a:solidFill>
                  <a:srgbClr val="000000"/>
                </a:solidFill>
              </a:uFill>
              <a:latin typeface="Arial" panose="020B0604020202020204" pitchFamily="34" charset="0"/>
              <a:ea typeface="Arial Unicode MS" panose="020B0604020202020204" pitchFamily="34" charset="-128"/>
            </a:endParaRPr>
          </a:p>
          <a:p>
            <a:pPr lvl="1">
              <a:spcBef>
                <a:spcPts val="0"/>
              </a:spcBef>
            </a:pPr>
            <a:r>
              <a:rPr lang="en-US" sz="2000" b="0" kern="0" dirty="0">
                <a:solidFill>
                  <a:srgbClr val="000000"/>
                </a:solidFill>
                <a:uFill>
                  <a:solidFill>
                    <a:srgbClr val="000000"/>
                  </a:solidFill>
                </a:uFill>
                <a:latin typeface="Arial" panose="020B0604020202020204" pitchFamily="34" charset="0"/>
                <a:ea typeface="Arial Unicode MS" panose="020B0604020202020204" pitchFamily="34" charset="-128"/>
              </a:rPr>
              <a:t>Arm 2: bedaquiline + pretomanid + linezolid + clofazimine for 24 weeks (</a:t>
            </a:r>
            <a:r>
              <a:rPr lang="en-US" sz="2000" b="1" kern="0" dirty="0" err="1">
                <a:solidFill>
                  <a:srgbClr val="FF0000"/>
                </a:solidFill>
                <a:uFill>
                  <a:solidFill>
                    <a:srgbClr val="000000"/>
                  </a:solidFill>
                </a:uFill>
                <a:latin typeface="Arial" panose="020B0604020202020204" pitchFamily="34" charset="0"/>
                <a:ea typeface="Arial Unicode MS" panose="020B0604020202020204" pitchFamily="34" charset="-128"/>
              </a:rPr>
              <a:t>BPaLC</a:t>
            </a:r>
            <a:r>
              <a:rPr lang="en-US" sz="2000" b="0" kern="0" dirty="0">
                <a:solidFill>
                  <a:srgbClr val="000000"/>
                </a:solidFill>
                <a:uFill>
                  <a:solidFill>
                    <a:srgbClr val="000000"/>
                  </a:solidFill>
                </a:uFill>
                <a:latin typeface="Arial" panose="020B0604020202020204" pitchFamily="34" charset="0"/>
                <a:ea typeface="Arial Unicode MS" panose="020B0604020202020204" pitchFamily="34" charset="-128"/>
              </a:rPr>
              <a:t>)</a:t>
            </a:r>
            <a:endParaRPr lang="en-AU" sz="2000" b="0" kern="0" dirty="0">
              <a:solidFill>
                <a:srgbClr val="000000"/>
              </a:solidFill>
              <a:uFill>
                <a:solidFill>
                  <a:srgbClr val="000000"/>
                </a:solidFill>
              </a:uFill>
              <a:latin typeface="Arial" panose="020B0604020202020204" pitchFamily="34" charset="0"/>
              <a:ea typeface="Arial Unicode MS" panose="020B0604020202020204" pitchFamily="34" charset="-128"/>
            </a:endParaRPr>
          </a:p>
          <a:p>
            <a:pPr lvl="1">
              <a:spcBef>
                <a:spcPts val="0"/>
              </a:spcBef>
            </a:pPr>
            <a:r>
              <a:rPr lang="en-US" sz="2000" b="0" kern="0" dirty="0">
                <a:solidFill>
                  <a:srgbClr val="000000"/>
                </a:solidFill>
                <a:uFill>
                  <a:solidFill>
                    <a:srgbClr val="000000"/>
                  </a:solidFill>
                </a:uFill>
                <a:latin typeface="Arial" panose="020B0604020202020204" pitchFamily="34" charset="0"/>
                <a:ea typeface="Arial Unicode MS" panose="020B0604020202020204" pitchFamily="34" charset="-128"/>
              </a:rPr>
              <a:t>Arm 3: bedaquiline + pretomanid + linezolid for (</a:t>
            </a:r>
            <a:r>
              <a:rPr lang="en-US" sz="2000" b="1" kern="0" dirty="0" err="1">
                <a:solidFill>
                  <a:srgbClr val="FF0000"/>
                </a:solidFill>
                <a:uFill>
                  <a:solidFill>
                    <a:srgbClr val="000000"/>
                  </a:solidFill>
                </a:uFill>
                <a:latin typeface="Arial" panose="020B0604020202020204" pitchFamily="34" charset="0"/>
                <a:ea typeface="Arial Unicode MS" panose="020B0604020202020204" pitchFamily="34" charset="-128"/>
              </a:rPr>
              <a:t>BPaL</a:t>
            </a:r>
            <a:r>
              <a:rPr lang="en-US" sz="2000" b="0" kern="0" dirty="0">
                <a:solidFill>
                  <a:srgbClr val="000000"/>
                </a:solidFill>
                <a:uFill>
                  <a:solidFill>
                    <a:srgbClr val="000000"/>
                  </a:solidFill>
                </a:uFill>
                <a:latin typeface="Arial" panose="020B0604020202020204" pitchFamily="34" charset="0"/>
                <a:ea typeface="Arial Unicode MS" panose="020B0604020202020204" pitchFamily="34" charset="-128"/>
              </a:rPr>
              <a:t>) 24 weeks</a:t>
            </a:r>
            <a:endParaRPr lang="en-AU" sz="2000" b="0" kern="0" dirty="0">
              <a:solidFill>
                <a:srgbClr val="000000"/>
              </a:solidFill>
              <a:uFill>
                <a:solidFill>
                  <a:srgbClr val="000000"/>
                </a:solidFill>
              </a:uFill>
              <a:latin typeface="Arial" panose="020B0604020202020204" pitchFamily="34" charset="0"/>
              <a:ea typeface="Arial Unicode MS" panose="020B0604020202020204" pitchFamily="34" charset="-128"/>
            </a:endParaRPr>
          </a:p>
          <a:p>
            <a:pPr marL="0" indent="0">
              <a:spcBef>
                <a:spcPts val="0"/>
              </a:spcBef>
              <a:buFontTx/>
              <a:buNone/>
            </a:pPr>
            <a:endParaRPr lang="en-AU" sz="2000" b="0" kern="0" dirty="0">
              <a:solidFill>
                <a:srgbClr val="000000"/>
              </a:solidFill>
              <a:uFill>
                <a:solidFill>
                  <a:srgbClr val="000000"/>
                </a:solidFill>
              </a:uFill>
              <a:latin typeface="Arial" panose="020B0604020202020204" pitchFamily="34" charset="0"/>
              <a:ea typeface="Arial Unicode MS" panose="020B0604020202020204" pitchFamily="34" charset="-128"/>
              <a:cs typeface="Arial" panose="020B0604020202020204" pitchFamily="34" charset="0"/>
            </a:endParaRPr>
          </a:p>
          <a:p>
            <a:pPr>
              <a:spcBef>
                <a:spcPts val="0"/>
              </a:spcBef>
            </a:pPr>
            <a:r>
              <a:rPr lang="en-US" sz="2000" b="1" kern="0" dirty="0">
                <a:solidFill>
                  <a:srgbClr val="000000"/>
                </a:solidFill>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Investigational regimen in Stage 2 </a:t>
            </a:r>
            <a:r>
              <a:rPr lang="en-US" sz="2000" b="0" kern="0" dirty="0">
                <a:solidFill>
                  <a:srgbClr val="000000"/>
                </a:solidFill>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(selected after stage 1)</a:t>
            </a:r>
            <a:endParaRPr lang="en-AU" sz="2000" b="0" kern="0" dirty="0">
              <a:solidFill>
                <a:srgbClr val="000000"/>
              </a:solidFill>
              <a:uFill>
                <a:solidFill>
                  <a:srgbClr val="000000"/>
                </a:solidFill>
              </a:uFill>
              <a:latin typeface="Arial" panose="020B0604020202020204" pitchFamily="34" charset="0"/>
              <a:ea typeface="Arial Unicode MS" panose="020B0604020202020204" pitchFamily="34" charset="-128"/>
              <a:cs typeface="Arial" panose="020B0604020202020204" pitchFamily="34" charset="0"/>
            </a:endParaRPr>
          </a:p>
          <a:p>
            <a:pPr lvl="1">
              <a:spcBef>
                <a:spcPts val="0"/>
              </a:spcBef>
            </a:pPr>
            <a:r>
              <a:rPr lang="en-US" sz="2000" b="0" kern="0" dirty="0">
                <a:solidFill>
                  <a:srgbClr val="000000"/>
                </a:solidFill>
                <a:uFill>
                  <a:solidFill>
                    <a:srgbClr val="000000"/>
                  </a:solidFill>
                </a:uFill>
                <a:latin typeface="Arial" panose="020B0604020202020204" pitchFamily="34" charset="0"/>
                <a:ea typeface="Arial Unicode MS" panose="020B0604020202020204" pitchFamily="34" charset="-128"/>
              </a:rPr>
              <a:t>Arm 1: bedaquiline (B) + pretomanid (Pa) + linezolid (</a:t>
            </a:r>
            <a:r>
              <a:rPr lang="en-US" sz="2000" b="0" kern="0" dirty="0" err="1">
                <a:solidFill>
                  <a:srgbClr val="000000"/>
                </a:solidFill>
                <a:uFill>
                  <a:solidFill>
                    <a:srgbClr val="000000"/>
                  </a:solidFill>
                </a:uFill>
                <a:latin typeface="Arial" panose="020B0604020202020204" pitchFamily="34" charset="0"/>
                <a:ea typeface="Arial Unicode MS" panose="020B0604020202020204" pitchFamily="34" charset="-128"/>
              </a:rPr>
              <a:t>Lzd</a:t>
            </a:r>
            <a:r>
              <a:rPr lang="en-US" sz="2000" b="0" kern="0" dirty="0">
                <a:solidFill>
                  <a:srgbClr val="000000"/>
                </a:solidFill>
                <a:uFill>
                  <a:solidFill>
                    <a:srgbClr val="000000"/>
                  </a:solidFill>
                </a:uFill>
                <a:latin typeface="Arial" panose="020B0604020202020204" pitchFamily="34" charset="0"/>
                <a:ea typeface="Arial Unicode MS" panose="020B0604020202020204" pitchFamily="34" charset="-128"/>
              </a:rPr>
              <a:t>) + moxifloxacin (</a:t>
            </a:r>
            <a:r>
              <a:rPr lang="en-US" sz="2000" b="0" kern="0" dirty="0" err="1">
                <a:solidFill>
                  <a:srgbClr val="000000"/>
                </a:solidFill>
                <a:uFill>
                  <a:solidFill>
                    <a:srgbClr val="000000"/>
                  </a:solidFill>
                </a:uFill>
                <a:latin typeface="Arial" panose="020B0604020202020204" pitchFamily="34" charset="0"/>
                <a:ea typeface="Arial Unicode MS" panose="020B0604020202020204" pitchFamily="34" charset="-128"/>
              </a:rPr>
              <a:t>Mfx</a:t>
            </a:r>
            <a:r>
              <a:rPr lang="en-US" sz="2000" b="0" kern="0" dirty="0">
                <a:solidFill>
                  <a:srgbClr val="000000"/>
                </a:solidFill>
                <a:uFill>
                  <a:solidFill>
                    <a:srgbClr val="000000"/>
                  </a:solidFill>
                </a:uFill>
                <a:latin typeface="Arial" panose="020B0604020202020204" pitchFamily="34" charset="0"/>
                <a:ea typeface="Arial Unicode MS" panose="020B0604020202020204" pitchFamily="34" charset="-128"/>
              </a:rPr>
              <a:t>) for 24 weeks (</a:t>
            </a:r>
            <a:r>
              <a:rPr lang="en-US" sz="2000" b="1" kern="0" dirty="0" err="1">
                <a:solidFill>
                  <a:srgbClr val="FF0000"/>
                </a:solidFill>
                <a:uFill>
                  <a:solidFill>
                    <a:srgbClr val="000000"/>
                  </a:solidFill>
                </a:uFill>
                <a:latin typeface="Arial" panose="020B0604020202020204" pitchFamily="34" charset="0"/>
                <a:ea typeface="Arial Unicode MS" panose="020B0604020202020204" pitchFamily="34" charset="-128"/>
              </a:rPr>
              <a:t>BPaLM</a:t>
            </a:r>
            <a:r>
              <a:rPr lang="en-US" sz="2000" b="0" kern="0" dirty="0">
                <a:solidFill>
                  <a:srgbClr val="000000"/>
                </a:solidFill>
                <a:uFill>
                  <a:solidFill>
                    <a:srgbClr val="000000"/>
                  </a:solidFill>
                </a:uFill>
                <a:latin typeface="Arial" panose="020B0604020202020204" pitchFamily="34" charset="0"/>
                <a:ea typeface="Arial Unicode MS" panose="020B0604020202020204" pitchFamily="34" charset="-128"/>
              </a:rPr>
              <a:t>)</a:t>
            </a:r>
            <a:endParaRPr lang="en-AU" sz="2000" b="0" kern="0" dirty="0">
              <a:solidFill>
                <a:srgbClr val="000000"/>
              </a:solidFill>
              <a:uFill>
                <a:solidFill>
                  <a:srgbClr val="000000"/>
                </a:solidFill>
              </a:uFill>
              <a:latin typeface="Arial" panose="020B0604020202020204" pitchFamily="34" charset="0"/>
              <a:ea typeface="Arial Unicode MS" panose="020B0604020202020204" pitchFamily="34" charset="-128"/>
            </a:endParaRPr>
          </a:p>
          <a:p>
            <a:pPr>
              <a:spcBef>
                <a:spcPts val="0"/>
              </a:spcBef>
            </a:pPr>
            <a:endParaRPr lang="en-AU" sz="2000" b="1" kern="0" dirty="0">
              <a:latin typeface="Arial" panose="020B0604020202020204" pitchFamily="34" charset="0"/>
              <a:cs typeface="Arial" panose="020B0604020202020204" pitchFamily="34" charset="0"/>
            </a:endParaRPr>
          </a:p>
          <a:p>
            <a:pPr>
              <a:spcBef>
                <a:spcPts val="0"/>
              </a:spcBef>
            </a:pPr>
            <a:r>
              <a:rPr lang="en-AU" sz="2000" b="1" kern="0" dirty="0">
                <a:solidFill>
                  <a:srgbClr val="000000"/>
                </a:solidFill>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Comparator: Standard of care</a:t>
            </a:r>
            <a:endParaRPr lang="en-AU" sz="2000" b="0" kern="0" dirty="0">
              <a:solidFill>
                <a:srgbClr val="000000"/>
              </a:solidFill>
              <a:uFill>
                <a:solidFill>
                  <a:srgbClr val="000000"/>
                </a:solidFill>
              </a:uFill>
              <a:latin typeface="Arial" panose="020B0604020202020204" pitchFamily="34" charset="0"/>
              <a:ea typeface="Arial Unicode MS" panose="020B0604020202020204" pitchFamily="34" charset="-128"/>
              <a:cs typeface="Arial" panose="020B0604020202020204" pitchFamily="34" charset="0"/>
            </a:endParaRPr>
          </a:p>
          <a:p>
            <a:pPr lvl="1">
              <a:spcBef>
                <a:spcPts val="0"/>
              </a:spcBef>
            </a:pPr>
            <a:r>
              <a:rPr lang="en-US" sz="2000" b="0" kern="0" dirty="0">
                <a:solidFill>
                  <a:srgbClr val="000000"/>
                </a:solidFill>
                <a:uFill>
                  <a:solidFill>
                    <a:srgbClr val="000000"/>
                  </a:solidFill>
                </a:uFill>
                <a:latin typeface="Arial" panose="020B0604020202020204" pitchFamily="34" charset="0"/>
                <a:ea typeface="Arial Unicode MS" panose="020B0604020202020204" pitchFamily="34" charset="-128"/>
              </a:rPr>
              <a:t>Locally approved standard of care which is as much as possible consistent with WHO recommendations for RR/MDR-TB (9-month and 18-month regimens depending on the site)</a:t>
            </a:r>
            <a:endParaRPr lang="en-AU" sz="2000" b="0" kern="0" dirty="0">
              <a:solidFill>
                <a:srgbClr val="000000"/>
              </a:solidFill>
              <a:uFill>
                <a:solidFill>
                  <a:srgbClr val="000000"/>
                </a:solidFill>
              </a:uFill>
              <a:latin typeface="Arial" panose="020B0604020202020204" pitchFamily="34" charset="0"/>
              <a:ea typeface="Arial Unicode MS" panose="020B0604020202020204" pitchFamily="34" charset="-128"/>
            </a:endParaRPr>
          </a:p>
        </p:txBody>
      </p:sp>
      <p:sp>
        <p:nvSpPr>
          <p:cNvPr id="3" name="Slide Number Placeholder 2">
            <a:extLst>
              <a:ext uri="{FF2B5EF4-FFF2-40B4-BE49-F238E27FC236}">
                <a16:creationId xmlns:a16="http://schemas.microsoft.com/office/drawing/2014/main" id="{3EC55259-658B-9356-23E3-520CE5816F37}"/>
              </a:ext>
            </a:extLst>
          </p:cNvPr>
          <p:cNvSpPr>
            <a:spLocks noGrp="1"/>
          </p:cNvSpPr>
          <p:nvPr>
            <p:ph type="sldNum" sz="quarter" idx="12"/>
          </p:nvPr>
        </p:nvSpPr>
        <p:spPr>
          <a:xfrm>
            <a:off x="9262810" y="6442610"/>
            <a:ext cx="1309214" cy="365125"/>
          </a:xfrm>
        </p:spPr>
        <p:txBody>
          <a:bodyPr/>
          <a:lstStyle/>
          <a:p>
            <a:fld id="{92E002D6-D190-45E2-A289-FEFF1EC166F2}" type="slidenum">
              <a:rPr lang="en-GB" smtClean="0"/>
              <a:pPr/>
              <a:t>4</a:t>
            </a:fld>
            <a:endParaRPr lang="en-GB" dirty="0"/>
          </a:p>
        </p:txBody>
      </p:sp>
    </p:spTree>
    <p:extLst>
      <p:ext uri="{BB962C8B-B14F-4D97-AF65-F5344CB8AC3E}">
        <p14:creationId xmlns:p14="http://schemas.microsoft.com/office/powerpoint/2010/main" val="1586390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a:extLst>
              <a:ext uri="{FF2B5EF4-FFF2-40B4-BE49-F238E27FC236}">
                <a16:creationId xmlns:a16="http://schemas.microsoft.com/office/drawing/2014/main" id="{CA9FE7EE-AADB-03E4-8BFE-27D0D4AFD5F3}"/>
              </a:ext>
            </a:extLst>
          </p:cNvPr>
          <p:cNvSpPr>
            <a:spLocks noGrp="1"/>
          </p:cNvSpPr>
          <p:nvPr>
            <p:ph type="ftr" sz="quarter" idx="11"/>
          </p:nvPr>
        </p:nvSpPr>
        <p:spPr>
          <a:xfrm>
            <a:off x="1794294" y="6442610"/>
            <a:ext cx="7333673" cy="365125"/>
          </a:xfrm>
        </p:spPr>
        <p:txBody>
          <a:bodyPr/>
          <a:lstStyle/>
          <a:p>
            <a:r>
              <a:rPr lang="en-US" dirty="0"/>
              <a:t>Module 4: Drug-resistant tuberculosis treatment</a:t>
            </a:r>
            <a:endParaRPr lang="en-GB" dirty="0"/>
          </a:p>
        </p:txBody>
      </p:sp>
      <p:sp>
        <p:nvSpPr>
          <p:cNvPr id="2" name="Title 20">
            <a:extLst>
              <a:ext uri="{FF2B5EF4-FFF2-40B4-BE49-F238E27FC236}">
                <a16:creationId xmlns:a16="http://schemas.microsoft.com/office/drawing/2014/main" id="{D2CE25C5-E1FB-A7E9-DBB4-07722271E149}"/>
              </a:ext>
            </a:extLst>
          </p:cNvPr>
          <p:cNvSpPr txBox="1">
            <a:spLocks/>
          </p:cNvSpPr>
          <p:nvPr/>
        </p:nvSpPr>
        <p:spPr>
          <a:xfrm>
            <a:off x="140677" y="281355"/>
            <a:ext cx="8987290" cy="7871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dirty="0">
                <a:solidFill>
                  <a:schemeClr val="bg1"/>
                </a:solidFill>
                <a:latin typeface="Source Sans Pro"/>
                <a:ea typeface="Source Sans Pro"/>
                <a:cs typeface="Calibri"/>
              </a:rPr>
              <a:t>Evidence: </a:t>
            </a:r>
            <a:r>
              <a:rPr lang="en-US" sz="3200" kern="0" dirty="0" err="1">
                <a:solidFill>
                  <a:schemeClr val="bg1"/>
                </a:solidFill>
                <a:latin typeface="Source Sans Pro"/>
                <a:cs typeface="Calibri"/>
              </a:rPr>
              <a:t>BPaLM</a:t>
            </a:r>
            <a:r>
              <a:rPr lang="en-US" sz="3200" kern="0" dirty="0">
                <a:solidFill>
                  <a:schemeClr val="bg1"/>
                </a:solidFill>
                <a:latin typeface="Source Sans Pro"/>
                <a:cs typeface="Calibri"/>
              </a:rPr>
              <a:t>: Data and studies considered</a:t>
            </a:r>
          </a:p>
          <a:p>
            <a:pPr algn="l"/>
            <a:endParaRPr lang="en-US" dirty="0"/>
          </a:p>
        </p:txBody>
      </p:sp>
      <p:sp>
        <p:nvSpPr>
          <p:cNvPr id="3" name="Content Placeholder 2">
            <a:extLst>
              <a:ext uri="{FF2B5EF4-FFF2-40B4-BE49-F238E27FC236}">
                <a16:creationId xmlns:a16="http://schemas.microsoft.com/office/drawing/2014/main" id="{3FE5E416-3E97-1F5E-0B40-C0596B7DC85F}"/>
              </a:ext>
            </a:extLst>
          </p:cNvPr>
          <p:cNvSpPr txBox="1">
            <a:spLocks/>
          </p:cNvSpPr>
          <p:nvPr/>
        </p:nvSpPr>
        <p:spPr>
          <a:xfrm>
            <a:off x="734291" y="2200486"/>
            <a:ext cx="10515600" cy="4303129"/>
          </a:xfr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US" sz="2400" b="1" kern="0" dirty="0" err="1"/>
              <a:t>BPaL</a:t>
            </a:r>
            <a:r>
              <a:rPr lang="en-US" sz="2400" b="0" kern="0" dirty="0"/>
              <a:t> regimen with different doses and duration of linezolid</a:t>
            </a:r>
            <a:br>
              <a:rPr lang="en-US" sz="2400" b="0" kern="0" dirty="0"/>
            </a:br>
            <a:endParaRPr lang="en-US" sz="2400" b="0" kern="0" dirty="0"/>
          </a:p>
          <a:p>
            <a:r>
              <a:rPr lang="en-US" sz="2400" b="0" kern="0" dirty="0"/>
              <a:t>Bedaquiline and pretomanid at standard doses</a:t>
            </a:r>
          </a:p>
          <a:p>
            <a:r>
              <a:rPr lang="en-US" sz="2400" b="0" kern="0" dirty="0"/>
              <a:t>One of the following oral daily linezolid doses:</a:t>
            </a:r>
          </a:p>
          <a:p>
            <a:pPr marL="914400" lvl="1" indent="-457200">
              <a:buFont typeface="+mj-lt"/>
              <a:buAutoNum type="arabicParenR"/>
            </a:pPr>
            <a:r>
              <a:rPr lang="en-AU" sz="2400" b="0" kern="0" dirty="0"/>
              <a:t>1200mg 26 weeks (primary analysis)</a:t>
            </a:r>
          </a:p>
          <a:p>
            <a:pPr marL="914400" lvl="1" indent="-457200">
              <a:buFont typeface="+mj-lt"/>
              <a:buAutoNum type="arabicParenR"/>
            </a:pPr>
            <a:r>
              <a:rPr lang="en-AU" sz="2400" b="0" kern="0" dirty="0"/>
              <a:t>1200mg 9 weeks</a:t>
            </a:r>
          </a:p>
          <a:p>
            <a:pPr marL="914400" lvl="1" indent="-457200">
              <a:buFont typeface="+mj-lt"/>
              <a:buAutoNum type="arabicParenR"/>
            </a:pPr>
            <a:r>
              <a:rPr lang="en-AU" sz="2400" b="0" kern="0" dirty="0"/>
              <a:t>600mg 26 weeks</a:t>
            </a:r>
          </a:p>
          <a:p>
            <a:pPr marL="914400" lvl="1" indent="-457200">
              <a:buFont typeface="+mj-lt"/>
              <a:buAutoNum type="arabicParenR"/>
            </a:pPr>
            <a:r>
              <a:rPr lang="en-AU" sz="2400" b="0" kern="0" dirty="0"/>
              <a:t>600mg 9 weeks</a:t>
            </a:r>
          </a:p>
          <a:p>
            <a:r>
              <a:rPr lang="en-AU" sz="2400" b="1" kern="0" dirty="0"/>
              <a:t>No SoC comparator regimen included in the trial </a:t>
            </a:r>
          </a:p>
        </p:txBody>
      </p:sp>
      <p:sp>
        <p:nvSpPr>
          <p:cNvPr id="4" name="Title 1">
            <a:extLst>
              <a:ext uri="{FF2B5EF4-FFF2-40B4-BE49-F238E27FC236}">
                <a16:creationId xmlns:a16="http://schemas.microsoft.com/office/drawing/2014/main" id="{038F24E1-82A7-61B9-9E97-673399390AA9}"/>
              </a:ext>
            </a:extLst>
          </p:cNvPr>
          <p:cNvSpPr txBox="1">
            <a:spLocks/>
          </p:cNvSpPr>
          <p:nvPr/>
        </p:nvSpPr>
        <p:spPr>
          <a:xfrm>
            <a:off x="142009" y="1289450"/>
            <a:ext cx="11815529" cy="690076"/>
          </a:xfrm>
        </p:spPr>
        <p:txBody>
          <a:bodyP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800" b="1" kern="0" dirty="0">
                <a:solidFill>
                  <a:srgbClr val="FF0000"/>
                </a:solidFill>
                <a:latin typeface="+mn-lt"/>
              </a:rPr>
              <a:t>2. ZENIX -</a:t>
            </a:r>
            <a:r>
              <a:rPr lang="en-US" sz="2800" b="0" kern="0" dirty="0">
                <a:latin typeface="+mn-lt"/>
              </a:rPr>
              <a:t> trial (sites: Georgia, Moldova, Russia, and South Africa)</a:t>
            </a:r>
          </a:p>
        </p:txBody>
      </p:sp>
      <p:sp>
        <p:nvSpPr>
          <p:cNvPr id="6" name="Slide Number Placeholder 2">
            <a:extLst>
              <a:ext uri="{FF2B5EF4-FFF2-40B4-BE49-F238E27FC236}">
                <a16:creationId xmlns:a16="http://schemas.microsoft.com/office/drawing/2014/main" id="{8FD5F524-EF98-773D-6461-CEEEA27D685E}"/>
              </a:ext>
            </a:extLst>
          </p:cNvPr>
          <p:cNvSpPr>
            <a:spLocks noGrp="1"/>
          </p:cNvSpPr>
          <p:nvPr>
            <p:ph type="sldNum" sz="quarter" idx="12"/>
          </p:nvPr>
        </p:nvSpPr>
        <p:spPr>
          <a:xfrm>
            <a:off x="9262810" y="6442610"/>
            <a:ext cx="1309214" cy="365125"/>
          </a:xfrm>
        </p:spPr>
        <p:txBody>
          <a:bodyPr/>
          <a:lstStyle/>
          <a:p>
            <a:fld id="{92E002D6-D190-45E2-A289-FEFF1EC166F2}" type="slidenum">
              <a:rPr lang="en-GB" smtClean="0"/>
              <a:pPr/>
              <a:t>5</a:t>
            </a:fld>
            <a:endParaRPr lang="en-GB" dirty="0"/>
          </a:p>
        </p:txBody>
      </p:sp>
    </p:spTree>
    <p:extLst>
      <p:ext uri="{BB962C8B-B14F-4D97-AF65-F5344CB8AC3E}">
        <p14:creationId xmlns:p14="http://schemas.microsoft.com/office/powerpoint/2010/main" val="596225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a:extLst>
              <a:ext uri="{FF2B5EF4-FFF2-40B4-BE49-F238E27FC236}">
                <a16:creationId xmlns:a16="http://schemas.microsoft.com/office/drawing/2014/main" id="{CA9FE7EE-AADB-03E4-8BFE-27D0D4AFD5F3}"/>
              </a:ext>
            </a:extLst>
          </p:cNvPr>
          <p:cNvSpPr>
            <a:spLocks noGrp="1"/>
          </p:cNvSpPr>
          <p:nvPr>
            <p:ph type="ftr" sz="quarter" idx="11"/>
          </p:nvPr>
        </p:nvSpPr>
        <p:spPr>
          <a:xfrm>
            <a:off x="1794294" y="6442610"/>
            <a:ext cx="7333673" cy="365125"/>
          </a:xfrm>
        </p:spPr>
        <p:txBody>
          <a:bodyPr/>
          <a:lstStyle/>
          <a:p>
            <a:r>
              <a:rPr lang="en-US" dirty="0"/>
              <a:t>Module 4: Drug-resistant tuberculosis treatment</a:t>
            </a:r>
            <a:endParaRPr lang="en-GB" dirty="0"/>
          </a:p>
        </p:txBody>
      </p:sp>
      <p:sp>
        <p:nvSpPr>
          <p:cNvPr id="2" name="Title 20">
            <a:extLst>
              <a:ext uri="{FF2B5EF4-FFF2-40B4-BE49-F238E27FC236}">
                <a16:creationId xmlns:a16="http://schemas.microsoft.com/office/drawing/2014/main" id="{D2CE25C5-E1FB-A7E9-DBB4-07722271E149}"/>
              </a:ext>
            </a:extLst>
          </p:cNvPr>
          <p:cNvSpPr txBox="1">
            <a:spLocks/>
          </p:cNvSpPr>
          <p:nvPr/>
        </p:nvSpPr>
        <p:spPr>
          <a:xfrm>
            <a:off x="140677" y="252589"/>
            <a:ext cx="8987290" cy="815901"/>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dirty="0">
                <a:solidFill>
                  <a:schemeClr val="bg1"/>
                </a:solidFill>
                <a:latin typeface="Source Sans Pro"/>
                <a:ea typeface="Source Sans Pro"/>
                <a:cs typeface="Calibri"/>
              </a:rPr>
              <a:t>Evidence: </a:t>
            </a:r>
            <a:r>
              <a:rPr lang="en-US" sz="3200" kern="0" dirty="0">
                <a:solidFill>
                  <a:schemeClr val="bg1"/>
                </a:solidFill>
                <a:latin typeface="Source Sans Pro"/>
                <a:cs typeface="Calibri"/>
              </a:rPr>
              <a:t>9-month regimen: Data and studies considered</a:t>
            </a:r>
          </a:p>
          <a:p>
            <a:pPr algn="l"/>
            <a:endParaRPr lang="en-US" dirty="0"/>
          </a:p>
        </p:txBody>
      </p:sp>
      <p:sp>
        <p:nvSpPr>
          <p:cNvPr id="6" name="Title 1">
            <a:extLst>
              <a:ext uri="{FF2B5EF4-FFF2-40B4-BE49-F238E27FC236}">
                <a16:creationId xmlns:a16="http://schemas.microsoft.com/office/drawing/2014/main" id="{F2EA8168-3469-D42F-030C-F6AC9D21DF7B}"/>
              </a:ext>
            </a:extLst>
          </p:cNvPr>
          <p:cNvSpPr txBox="1">
            <a:spLocks/>
          </p:cNvSpPr>
          <p:nvPr/>
        </p:nvSpPr>
        <p:spPr>
          <a:xfrm>
            <a:off x="256309" y="984748"/>
            <a:ext cx="10515600" cy="553822"/>
          </a:xfrm>
        </p:spPr>
        <p:txBody>
          <a:bodyP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800" b="1" kern="0" dirty="0">
                <a:solidFill>
                  <a:srgbClr val="FF0000"/>
                </a:solidFill>
                <a:latin typeface="+mn-lt"/>
              </a:rPr>
              <a:t>3. South African - </a:t>
            </a:r>
            <a:r>
              <a:rPr lang="en-US" sz="2800" b="0" kern="0" dirty="0">
                <a:latin typeface="+mn-lt"/>
              </a:rPr>
              <a:t>2019 regimen</a:t>
            </a:r>
          </a:p>
        </p:txBody>
      </p:sp>
      <p:sp>
        <p:nvSpPr>
          <p:cNvPr id="8" name="Content Placeholder 2">
            <a:extLst>
              <a:ext uri="{FF2B5EF4-FFF2-40B4-BE49-F238E27FC236}">
                <a16:creationId xmlns:a16="http://schemas.microsoft.com/office/drawing/2014/main" id="{54BCEB25-32B7-D614-CEB9-B1D97D95602A}"/>
              </a:ext>
            </a:extLst>
          </p:cNvPr>
          <p:cNvSpPr txBox="1">
            <a:spLocks/>
          </p:cNvSpPr>
          <p:nvPr/>
        </p:nvSpPr>
        <p:spPr>
          <a:xfrm>
            <a:off x="432955" y="1698171"/>
            <a:ext cx="10515600" cy="4915211"/>
          </a:xfr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lvl="1" indent="-457200">
              <a:buFont typeface="Wingdings" panose="05000000000000000000" pitchFamily="2" charset="2"/>
              <a:buChar char="Ø"/>
            </a:pPr>
            <a:r>
              <a:rPr lang="en-US" sz="2400" b="0" kern="0" dirty="0"/>
              <a:t>Programmatic data</a:t>
            </a:r>
          </a:p>
          <a:p>
            <a:pPr marL="457200" lvl="1" indent="-457200">
              <a:buFont typeface="Wingdings" panose="05000000000000000000" pitchFamily="2" charset="2"/>
              <a:buChar char="Ø"/>
            </a:pPr>
            <a:r>
              <a:rPr lang="en-GB" sz="2400" b="0" kern="0" dirty="0"/>
              <a:t>9-month regimen </a:t>
            </a:r>
            <a:r>
              <a:rPr lang="en-US" sz="2400" b="0" kern="0" dirty="0"/>
              <a:t>containing </a:t>
            </a:r>
            <a:r>
              <a:rPr lang="en-US" sz="2400" kern="0" dirty="0">
                <a:solidFill>
                  <a:srgbClr val="FF0000"/>
                </a:solidFill>
              </a:rPr>
              <a:t>linezolid</a:t>
            </a:r>
            <a:r>
              <a:rPr lang="en-US" sz="2400" kern="0" dirty="0"/>
              <a:t> </a:t>
            </a:r>
          </a:p>
          <a:p>
            <a:pPr lvl="1"/>
            <a:r>
              <a:rPr lang="en-AU" sz="2400" b="0" kern="0" dirty="0"/>
              <a:t>4-6-month intensive phase: </a:t>
            </a:r>
            <a:r>
              <a:rPr lang="en-AU" sz="2400" b="1" u="sng" kern="0" dirty="0" err="1">
                <a:solidFill>
                  <a:srgbClr val="FF0000"/>
                </a:solidFill>
              </a:rPr>
              <a:t>Lzd</a:t>
            </a:r>
            <a:r>
              <a:rPr lang="en-AU" sz="2400" b="1" kern="0" dirty="0">
                <a:solidFill>
                  <a:srgbClr val="FF0000"/>
                </a:solidFill>
              </a:rPr>
              <a:t>(2m)</a:t>
            </a:r>
            <a:r>
              <a:rPr lang="en-AU" sz="2400" b="1" kern="0" dirty="0"/>
              <a:t>-</a:t>
            </a:r>
            <a:r>
              <a:rPr lang="en-AU" sz="2400" b="1" kern="0" dirty="0" err="1"/>
              <a:t>Bdq</a:t>
            </a:r>
            <a:r>
              <a:rPr lang="en-AU" sz="2400" b="1" kern="0" dirty="0"/>
              <a:t>(6m)-</a:t>
            </a:r>
            <a:r>
              <a:rPr lang="en-AU" sz="2400" b="1" kern="0" dirty="0" err="1"/>
              <a:t>Lfx</a:t>
            </a:r>
            <a:r>
              <a:rPr lang="en-AU" sz="2400" b="1" kern="0" dirty="0"/>
              <a:t>-</a:t>
            </a:r>
            <a:r>
              <a:rPr lang="en-AU" sz="2400" b="1" kern="0" dirty="0" err="1"/>
              <a:t>Cfz</a:t>
            </a:r>
            <a:r>
              <a:rPr lang="en-AU" sz="2400" b="1" kern="0" dirty="0"/>
              <a:t>-</a:t>
            </a:r>
            <a:r>
              <a:rPr lang="en-AU" sz="2400" b="1" kern="0" dirty="0" err="1"/>
              <a:t>Hh</a:t>
            </a:r>
            <a:r>
              <a:rPr lang="en-AU" sz="2400" b="1" kern="0" dirty="0"/>
              <a:t>-Z-E</a:t>
            </a:r>
          </a:p>
          <a:p>
            <a:pPr lvl="1"/>
            <a:r>
              <a:rPr lang="en-AU" sz="2400" b="0" kern="0" dirty="0"/>
              <a:t>5-month continuation phase: </a:t>
            </a:r>
            <a:r>
              <a:rPr lang="en-AU" sz="2400" b="1" kern="0" dirty="0" err="1"/>
              <a:t>Lfx</a:t>
            </a:r>
            <a:r>
              <a:rPr lang="en-AU" sz="2400" b="1" kern="0" dirty="0"/>
              <a:t>-</a:t>
            </a:r>
            <a:r>
              <a:rPr lang="en-AU" sz="2400" b="1" kern="0" dirty="0" err="1"/>
              <a:t>Cfz</a:t>
            </a:r>
            <a:r>
              <a:rPr lang="en-AU" sz="2400" b="1" kern="0" dirty="0"/>
              <a:t>-Z-E </a:t>
            </a:r>
            <a:endParaRPr lang="en-US" sz="2400" b="1" kern="0" dirty="0"/>
          </a:p>
          <a:p>
            <a:pPr marL="0" indent="0">
              <a:buFontTx/>
              <a:buNone/>
            </a:pPr>
            <a:endParaRPr lang="en-US" sz="2400" b="0" kern="0" dirty="0"/>
          </a:p>
          <a:p>
            <a:pPr>
              <a:buFont typeface="Wingdings" panose="05000000000000000000" pitchFamily="2" charset="2"/>
              <a:buChar char="Ø"/>
            </a:pPr>
            <a:r>
              <a:rPr lang="en-US" sz="2400" b="0" kern="0" dirty="0"/>
              <a:t> 9-month regimen containing </a:t>
            </a:r>
            <a:r>
              <a:rPr lang="en-US" sz="2400" kern="0" dirty="0">
                <a:solidFill>
                  <a:srgbClr val="FF0000"/>
                </a:solidFill>
              </a:rPr>
              <a:t>ethionamide</a:t>
            </a:r>
          </a:p>
          <a:p>
            <a:pPr lvl="1"/>
            <a:r>
              <a:rPr lang="en-US" sz="2400" b="0" kern="0" dirty="0"/>
              <a:t>9-month regimen containing </a:t>
            </a:r>
            <a:r>
              <a:rPr lang="en-US" sz="2400" b="0" kern="0" dirty="0" err="1"/>
              <a:t>Eto</a:t>
            </a:r>
            <a:r>
              <a:rPr lang="en-US" sz="2400" b="0" kern="0" dirty="0"/>
              <a:t>: </a:t>
            </a:r>
            <a:r>
              <a:rPr lang="en-US" sz="2400" b="1" kern="0" dirty="0" err="1"/>
              <a:t>Bdq</a:t>
            </a:r>
            <a:r>
              <a:rPr lang="en-AU" sz="2400" b="1" kern="0" dirty="0"/>
              <a:t>(6m)</a:t>
            </a:r>
            <a:r>
              <a:rPr lang="en-US" sz="2400" b="1" kern="0" dirty="0"/>
              <a:t>-</a:t>
            </a:r>
            <a:r>
              <a:rPr lang="en-US" sz="2400" b="1" kern="0" dirty="0" err="1"/>
              <a:t>Lfx</a:t>
            </a:r>
            <a:r>
              <a:rPr lang="en-US" sz="2400" b="1" kern="0" dirty="0"/>
              <a:t>/</a:t>
            </a:r>
            <a:r>
              <a:rPr lang="en-US" sz="2400" b="1" kern="0" dirty="0" err="1"/>
              <a:t>Mfx</a:t>
            </a:r>
            <a:r>
              <a:rPr lang="en-US" sz="2400" b="1" kern="0" dirty="0"/>
              <a:t>-</a:t>
            </a:r>
            <a:r>
              <a:rPr lang="en-US" sz="2400" b="1" kern="0" dirty="0" err="1">
                <a:solidFill>
                  <a:srgbClr val="FF0000"/>
                </a:solidFill>
              </a:rPr>
              <a:t>Eto</a:t>
            </a:r>
            <a:r>
              <a:rPr lang="en-US" sz="2400" b="1" kern="0" dirty="0"/>
              <a:t>-</a:t>
            </a:r>
            <a:r>
              <a:rPr lang="en-US" sz="2400" b="1" kern="0" dirty="0" err="1"/>
              <a:t>Cfz</a:t>
            </a:r>
            <a:r>
              <a:rPr lang="en-US" sz="2400" b="1" kern="0" dirty="0"/>
              <a:t>-</a:t>
            </a:r>
            <a:r>
              <a:rPr lang="en-US" sz="2400" b="1" kern="0" dirty="0" err="1"/>
              <a:t>Hh</a:t>
            </a:r>
            <a:r>
              <a:rPr lang="en-US" sz="2400" b="1" kern="0" dirty="0"/>
              <a:t>-Z-E</a:t>
            </a:r>
          </a:p>
          <a:p>
            <a:pPr lvl="1"/>
            <a:r>
              <a:rPr lang="en-US" sz="2400" b="0" kern="0" dirty="0"/>
              <a:t>WHO recommended longer regimens</a:t>
            </a:r>
          </a:p>
        </p:txBody>
      </p:sp>
      <p:sp>
        <p:nvSpPr>
          <p:cNvPr id="3" name="Slide Number Placeholder 2">
            <a:extLst>
              <a:ext uri="{FF2B5EF4-FFF2-40B4-BE49-F238E27FC236}">
                <a16:creationId xmlns:a16="http://schemas.microsoft.com/office/drawing/2014/main" id="{6B2FD3CD-EBE9-0F30-EF55-09508CE695BA}"/>
              </a:ext>
            </a:extLst>
          </p:cNvPr>
          <p:cNvSpPr>
            <a:spLocks noGrp="1"/>
          </p:cNvSpPr>
          <p:nvPr>
            <p:ph type="sldNum" sz="quarter" idx="12"/>
          </p:nvPr>
        </p:nvSpPr>
        <p:spPr>
          <a:xfrm>
            <a:off x="9262810" y="6442610"/>
            <a:ext cx="1309214" cy="365125"/>
          </a:xfrm>
        </p:spPr>
        <p:txBody>
          <a:bodyPr/>
          <a:lstStyle/>
          <a:p>
            <a:fld id="{92E002D6-D190-45E2-A289-FEFF1EC166F2}" type="slidenum">
              <a:rPr lang="en-GB" smtClean="0"/>
              <a:pPr/>
              <a:t>6</a:t>
            </a:fld>
            <a:endParaRPr lang="en-GB" dirty="0"/>
          </a:p>
        </p:txBody>
      </p:sp>
    </p:spTree>
    <p:extLst>
      <p:ext uri="{BB962C8B-B14F-4D97-AF65-F5344CB8AC3E}">
        <p14:creationId xmlns:p14="http://schemas.microsoft.com/office/powerpoint/2010/main" val="2115149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5DF9AD1-FD26-B6D0-7BD1-AD0DAE80EBA0}"/>
              </a:ext>
            </a:extLst>
          </p:cNvPr>
          <p:cNvSpPr>
            <a:spLocks noGrp="1"/>
          </p:cNvSpPr>
          <p:nvPr>
            <p:ph type="sldNum" sz="quarter" idx="12"/>
          </p:nvPr>
        </p:nvSpPr>
        <p:spPr/>
        <p:txBody>
          <a:bodyPr/>
          <a:lstStyle/>
          <a:p>
            <a:fld id="{92E002D6-D190-45E2-A289-FEFF1EC166F2}" type="slidenum">
              <a:rPr lang="en-GB" smtClean="0"/>
              <a:pPr/>
              <a:t>7</a:t>
            </a:fld>
            <a:endParaRPr lang="en-GB" dirty="0"/>
          </a:p>
        </p:txBody>
      </p:sp>
      <p:sp>
        <p:nvSpPr>
          <p:cNvPr id="5" name="Footer Placeholder 1">
            <a:extLst>
              <a:ext uri="{FF2B5EF4-FFF2-40B4-BE49-F238E27FC236}">
                <a16:creationId xmlns:a16="http://schemas.microsoft.com/office/drawing/2014/main" id="{6AE61C1D-E9C6-0E0A-F5DD-773ED0CD031D}"/>
              </a:ext>
            </a:extLst>
          </p:cNvPr>
          <p:cNvSpPr>
            <a:spLocks noGrp="1"/>
          </p:cNvSpPr>
          <p:nvPr>
            <p:ph type="ftr" sz="quarter" idx="11"/>
          </p:nvPr>
        </p:nvSpPr>
        <p:spPr>
          <a:xfrm>
            <a:off x="1794294" y="6442610"/>
            <a:ext cx="7333673" cy="365125"/>
          </a:xfrm>
        </p:spPr>
        <p:txBody>
          <a:bodyPr/>
          <a:lstStyle/>
          <a:p>
            <a:r>
              <a:rPr lang="en-US" dirty="0"/>
              <a:t>Module 4: Drug-resistant tuberculosis treatment</a:t>
            </a:r>
            <a:endParaRPr lang="en-GB" dirty="0"/>
          </a:p>
        </p:txBody>
      </p:sp>
      <p:sp>
        <p:nvSpPr>
          <p:cNvPr id="2" name="TextBox 1">
            <a:extLst>
              <a:ext uri="{FF2B5EF4-FFF2-40B4-BE49-F238E27FC236}">
                <a16:creationId xmlns:a16="http://schemas.microsoft.com/office/drawing/2014/main" id="{4C1C8F84-3A8A-1C42-0873-B5022972D01B}"/>
              </a:ext>
            </a:extLst>
          </p:cNvPr>
          <p:cNvSpPr txBox="1"/>
          <p:nvPr/>
        </p:nvSpPr>
        <p:spPr>
          <a:xfrm>
            <a:off x="191344" y="1492172"/>
            <a:ext cx="11881320" cy="1569660"/>
          </a:xfrm>
          <a:prstGeom prst="rect">
            <a:avLst/>
          </a:prstGeom>
          <a:noFill/>
        </p:spPr>
        <p:txBody>
          <a:bodyPr wrap="square">
            <a:spAutoFit/>
          </a:bodyPr>
          <a:lstStyle/>
          <a:p>
            <a:pPr algn="just"/>
            <a:r>
              <a:rPr lang="en-US" sz="2400" b="1" dirty="0">
                <a:solidFill>
                  <a:schemeClr val="tx2"/>
                </a:solidFill>
              </a:rPr>
              <a:t>WHO suggests the use of a 6-month treatment regimen composed of </a:t>
            </a:r>
            <a:r>
              <a:rPr lang="en-US" sz="2400" b="1" dirty="0" err="1">
                <a:solidFill>
                  <a:schemeClr val="tx2"/>
                </a:solidFill>
              </a:rPr>
              <a:t>bedaquiline</a:t>
            </a:r>
            <a:r>
              <a:rPr lang="en-US" sz="2400" b="1" dirty="0">
                <a:solidFill>
                  <a:schemeClr val="tx2"/>
                </a:solidFill>
              </a:rPr>
              <a:t>, </a:t>
            </a:r>
            <a:r>
              <a:rPr lang="en-US" sz="2400" b="1" dirty="0" err="1">
                <a:solidFill>
                  <a:schemeClr val="tx2"/>
                </a:solidFill>
              </a:rPr>
              <a:t>pretomanid</a:t>
            </a:r>
            <a:r>
              <a:rPr lang="en-US" sz="2400" b="1" dirty="0">
                <a:solidFill>
                  <a:schemeClr val="tx2"/>
                </a:solidFill>
              </a:rPr>
              <a:t>, linezolid (600 mg) and moxifloxacin (</a:t>
            </a:r>
            <a:r>
              <a:rPr lang="en-US" sz="2400" b="1" dirty="0" err="1">
                <a:solidFill>
                  <a:schemeClr val="tx2"/>
                </a:solidFill>
              </a:rPr>
              <a:t>BPaLM</a:t>
            </a:r>
            <a:r>
              <a:rPr lang="en-US" sz="2400" b="1" dirty="0">
                <a:solidFill>
                  <a:schemeClr val="tx2"/>
                </a:solidFill>
              </a:rPr>
              <a:t>) rather than the 9-month or longer (18-month) regimens in MDR/RR-TB patients.</a:t>
            </a:r>
          </a:p>
          <a:p>
            <a:r>
              <a:rPr lang="en-US" sz="2400" b="1" dirty="0">
                <a:solidFill>
                  <a:schemeClr val="tx2"/>
                </a:solidFill>
              </a:rPr>
              <a:t> </a:t>
            </a:r>
            <a:r>
              <a:rPr lang="en-US" sz="2400" b="0" dirty="0">
                <a:solidFill>
                  <a:schemeClr val="tx2"/>
                </a:solidFill>
              </a:rPr>
              <a:t>(</a:t>
            </a:r>
            <a:r>
              <a:rPr lang="en-US" sz="2400" b="0" i="1" dirty="0">
                <a:solidFill>
                  <a:schemeClr val="tx2"/>
                </a:solidFill>
              </a:rPr>
              <a:t>Conditional recommendation, very low certainty of evidence)</a:t>
            </a:r>
          </a:p>
        </p:txBody>
      </p:sp>
      <p:sp>
        <p:nvSpPr>
          <p:cNvPr id="4" name="Text Placeholder 2">
            <a:extLst>
              <a:ext uri="{FF2B5EF4-FFF2-40B4-BE49-F238E27FC236}">
                <a16:creationId xmlns:a16="http://schemas.microsoft.com/office/drawing/2014/main" id="{EDA81ED8-412C-6ABC-BC58-9C7C0E3CD8E7}"/>
              </a:ext>
            </a:extLst>
          </p:cNvPr>
          <p:cNvSpPr txBox="1">
            <a:spLocks/>
          </p:cNvSpPr>
          <p:nvPr/>
        </p:nvSpPr>
        <p:spPr>
          <a:xfrm>
            <a:off x="2867188" y="1067979"/>
            <a:ext cx="6120000" cy="424193"/>
          </a:xfrm>
          <a:prstGeom prst="rect">
            <a:avLst/>
          </a:prstGeom>
        </p:spPr>
        <p:txBody>
          <a:bodyPr>
            <a:normAutofit fontScale="925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lnSpc>
                <a:spcPct val="100000"/>
              </a:lnSpc>
              <a:buClrTx/>
              <a:buFontTx/>
              <a:buNone/>
            </a:pPr>
            <a:r>
              <a:rPr lang="en-US" sz="2800" b="1" kern="0" dirty="0">
                <a:solidFill>
                  <a:srgbClr val="FF0000"/>
                </a:solidFill>
              </a:rPr>
              <a:t>Recommendation 1.1</a:t>
            </a:r>
          </a:p>
        </p:txBody>
      </p:sp>
      <p:sp>
        <p:nvSpPr>
          <p:cNvPr id="6" name="Text Placeholder 2">
            <a:extLst>
              <a:ext uri="{FF2B5EF4-FFF2-40B4-BE49-F238E27FC236}">
                <a16:creationId xmlns:a16="http://schemas.microsoft.com/office/drawing/2014/main" id="{2F20F9CC-F09D-722D-8E69-39497E30573F}"/>
              </a:ext>
            </a:extLst>
          </p:cNvPr>
          <p:cNvSpPr txBox="1">
            <a:spLocks/>
          </p:cNvSpPr>
          <p:nvPr/>
        </p:nvSpPr>
        <p:spPr>
          <a:xfrm>
            <a:off x="3036000" y="3316649"/>
            <a:ext cx="6120000" cy="424193"/>
          </a:xfrm>
          <a:prstGeom prst="rect">
            <a:avLst/>
          </a:prstGeom>
        </p:spPr>
        <p:txBody>
          <a:bodyPr>
            <a:normAutofit fontScale="925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lnSpc>
                <a:spcPct val="100000"/>
              </a:lnSpc>
              <a:buClrTx/>
              <a:buFontTx/>
              <a:buNone/>
            </a:pPr>
            <a:r>
              <a:rPr lang="en-US" sz="2800" i="1" kern="0" dirty="0">
                <a:solidFill>
                  <a:srgbClr val="FF0000"/>
                </a:solidFill>
              </a:rPr>
              <a:t>Remarks</a:t>
            </a:r>
          </a:p>
        </p:txBody>
      </p:sp>
      <p:sp>
        <p:nvSpPr>
          <p:cNvPr id="7" name="TextBox 6">
            <a:extLst>
              <a:ext uri="{FF2B5EF4-FFF2-40B4-BE49-F238E27FC236}">
                <a16:creationId xmlns:a16="http://schemas.microsoft.com/office/drawing/2014/main" id="{062B6E27-4E1B-5FD9-C73F-FD002E98EAFE}"/>
              </a:ext>
            </a:extLst>
          </p:cNvPr>
          <p:cNvSpPr txBox="1"/>
          <p:nvPr/>
        </p:nvSpPr>
        <p:spPr>
          <a:xfrm>
            <a:off x="335360" y="3912591"/>
            <a:ext cx="11737304" cy="2031325"/>
          </a:xfrm>
          <a:prstGeom prst="rect">
            <a:avLst/>
          </a:prstGeom>
          <a:noFill/>
        </p:spPr>
        <p:txBody>
          <a:bodyPr wrap="square">
            <a:spAutoFit/>
          </a:bodyPr>
          <a:lstStyle/>
          <a:p>
            <a:pPr marL="342900" indent="-342900" algn="l">
              <a:buFont typeface="Wingdings" panose="05000000000000000000" pitchFamily="2" charset="2"/>
              <a:buChar char="v"/>
            </a:pPr>
            <a:r>
              <a:rPr lang="en-US" sz="1800" b="0" dirty="0">
                <a:solidFill>
                  <a:schemeClr val="tx2"/>
                </a:solidFill>
              </a:rPr>
              <a:t>DST for fluoroquinolones is strongly encouraged in people with MDR/ RR-TB, and although it should not delay initiation of the </a:t>
            </a:r>
            <a:r>
              <a:rPr lang="en-US" sz="1800" b="0" dirty="0" err="1">
                <a:solidFill>
                  <a:schemeClr val="tx2"/>
                </a:solidFill>
              </a:rPr>
              <a:t>BPaLM</a:t>
            </a:r>
            <a:r>
              <a:rPr lang="en-US" sz="1800" b="0" dirty="0">
                <a:solidFill>
                  <a:schemeClr val="tx2"/>
                </a:solidFill>
              </a:rPr>
              <a:t>, results of the test should guide the decision on whether moxifloxacin can be retained or should be dropped from the regimen – in cases of documented resistance to fluoroquinolones, </a:t>
            </a:r>
            <a:r>
              <a:rPr lang="en-US" sz="1800" b="0" dirty="0" err="1">
                <a:solidFill>
                  <a:schemeClr val="tx2"/>
                </a:solidFill>
              </a:rPr>
              <a:t>BPaL</a:t>
            </a:r>
            <a:r>
              <a:rPr lang="en-US" sz="1800" b="0" dirty="0">
                <a:solidFill>
                  <a:schemeClr val="tx2"/>
                </a:solidFill>
              </a:rPr>
              <a:t> without moxifloxacin would be initiated or continued. </a:t>
            </a:r>
          </a:p>
          <a:p>
            <a:pPr marL="342900" indent="-342900" algn="l">
              <a:buFont typeface="Wingdings" panose="05000000000000000000" pitchFamily="2" charset="2"/>
              <a:buChar char="v"/>
            </a:pPr>
            <a:r>
              <a:rPr lang="en-US" sz="1800" b="0" dirty="0">
                <a:solidFill>
                  <a:schemeClr val="tx2"/>
                </a:solidFill>
              </a:rPr>
              <a:t>This recommendation does not apply to pregnant and breastfeeding women owing to limited evidence on the safety of pretomanid.</a:t>
            </a:r>
          </a:p>
          <a:p>
            <a:pPr marL="342900" indent="-342900" algn="l">
              <a:buFont typeface="Wingdings" panose="05000000000000000000" pitchFamily="2" charset="2"/>
              <a:buChar char="v"/>
            </a:pPr>
            <a:r>
              <a:rPr lang="en-US" sz="1800" b="0" dirty="0">
                <a:solidFill>
                  <a:schemeClr val="tx2"/>
                </a:solidFill>
              </a:rPr>
              <a:t>The recommended dose of linezolid is 600 mg once daily for </a:t>
            </a:r>
            <a:r>
              <a:rPr lang="en-US" sz="1800" b="0" dirty="0" err="1">
                <a:solidFill>
                  <a:schemeClr val="tx2"/>
                </a:solidFill>
              </a:rPr>
              <a:t>BPaLM</a:t>
            </a:r>
            <a:r>
              <a:rPr lang="en-US" sz="1800" b="0" dirty="0">
                <a:solidFill>
                  <a:schemeClr val="tx2"/>
                </a:solidFill>
              </a:rPr>
              <a:t>/</a:t>
            </a:r>
            <a:r>
              <a:rPr lang="en-US" sz="1800" b="0" dirty="0" err="1">
                <a:solidFill>
                  <a:schemeClr val="tx2"/>
                </a:solidFill>
              </a:rPr>
              <a:t>BPaL</a:t>
            </a:r>
            <a:r>
              <a:rPr lang="en-US" sz="1800" b="0" dirty="0">
                <a:solidFill>
                  <a:schemeClr val="tx2"/>
                </a:solidFill>
              </a:rPr>
              <a:t> </a:t>
            </a:r>
          </a:p>
        </p:txBody>
      </p:sp>
      <p:sp>
        <p:nvSpPr>
          <p:cNvPr id="8" name="Title 20">
            <a:extLst>
              <a:ext uri="{FF2B5EF4-FFF2-40B4-BE49-F238E27FC236}">
                <a16:creationId xmlns:a16="http://schemas.microsoft.com/office/drawing/2014/main" id="{1D4298D8-F597-943E-9158-60D9CAF7577F}"/>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dirty="0">
                <a:solidFill>
                  <a:schemeClr val="bg1"/>
                </a:solidFill>
                <a:latin typeface="Source Sans Pro"/>
                <a:ea typeface="Source Sans Pro"/>
                <a:cs typeface="Calibri"/>
              </a:rPr>
              <a:t>Recommendations</a:t>
            </a:r>
            <a:endParaRPr lang="en-US" dirty="0"/>
          </a:p>
        </p:txBody>
      </p:sp>
    </p:spTree>
    <p:extLst>
      <p:ext uri="{BB962C8B-B14F-4D97-AF65-F5344CB8AC3E}">
        <p14:creationId xmlns:p14="http://schemas.microsoft.com/office/powerpoint/2010/main" val="505440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94FB6BA-898E-059A-B298-0218FC0A7769}"/>
              </a:ext>
            </a:extLst>
          </p:cNvPr>
          <p:cNvSpPr>
            <a:spLocks noGrp="1"/>
          </p:cNvSpPr>
          <p:nvPr>
            <p:ph type="sldNum" sz="quarter" idx="12"/>
          </p:nvPr>
        </p:nvSpPr>
        <p:spPr/>
        <p:txBody>
          <a:bodyPr/>
          <a:lstStyle/>
          <a:p>
            <a:fld id="{92E002D6-D190-45E2-A289-FEFF1EC166F2}" type="slidenum">
              <a:rPr lang="en-GB" smtClean="0"/>
              <a:pPr/>
              <a:t>8</a:t>
            </a:fld>
            <a:endParaRPr lang="en-GB" dirty="0"/>
          </a:p>
        </p:txBody>
      </p:sp>
      <p:sp>
        <p:nvSpPr>
          <p:cNvPr id="5" name="Footer Placeholder 1">
            <a:extLst>
              <a:ext uri="{FF2B5EF4-FFF2-40B4-BE49-F238E27FC236}">
                <a16:creationId xmlns:a16="http://schemas.microsoft.com/office/drawing/2014/main" id="{CA9FE7EE-AADB-03E4-8BFE-27D0D4AFD5F3}"/>
              </a:ext>
            </a:extLst>
          </p:cNvPr>
          <p:cNvSpPr>
            <a:spLocks noGrp="1"/>
          </p:cNvSpPr>
          <p:nvPr>
            <p:ph type="ftr" sz="quarter" idx="11"/>
          </p:nvPr>
        </p:nvSpPr>
        <p:spPr>
          <a:xfrm>
            <a:off x="1794294" y="6442610"/>
            <a:ext cx="7333673" cy="365125"/>
          </a:xfrm>
        </p:spPr>
        <p:txBody>
          <a:bodyPr/>
          <a:lstStyle/>
          <a:p>
            <a:r>
              <a:rPr lang="en-US" dirty="0"/>
              <a:t>Module 4: Drug-resistant tuberculosis treatment</a:t>
            </a:r>
            <a:endParaRPr lang="en-GB" dirty="0"/>
          </a:p>
        </p:txBody>
      </p:sp>
      <p:sp>
        <p:nvSpPr>
          <p:cNvPr id="7" name="Title 20">
            <a:extLst>
              <a:ext uri="{FF2B5EF4-FFF2-40B4-BE49-F238E27FC236}">
                <a16:creationId xmlns:a16="http://schemas.microsoft.com/office/drawing/2014/main" id="{6EA83AA6-0DB8-AA90-6F00-70D3155A9127}"/>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dirty="0">
                <a:solidFill>
                  <a:schemeClr val="bg1"/>
                </a:solidFill>
                <a:latin typeface="Source Sans Pro"/>
                <a:ea typeface="Source Sans Pro"/>
                <a:cs typeface="Calibri"/>
              </a:rPr>
              <a:t>Recommendations</a:t>
            </a:r>
            <a:endParaRPr lang="en-US" dirty="0"/>
          </a:p>
        </p:txBody>
      </p:sp>
      <p:sp>
        <p:nvSpPr>
          <p:cNvPr id="4" name="Text Placeholder 2">
            <a:extLst>
              <a:ext uri="{FF2B5EF4-FFF2-40B4-BE49-F238E27FC236}">
                <a16:creationId xmlns:a16="http://schemas.microsoft.com/office/drawing/2014/main" id="{AA0F5188-A9FC-53E6-DF58-61C4EAA8621D}"/>
              </a:ext>
            </a:extLst>
          </p:cNvPr>
          <p:cNvSpPr txBox="1">
            <a:spLocks/>
          </p:cNvSpPr>
          <p:nvPr/>
        </p:nvSpPr>
        <p:spPr>
          <a:xfrm>
            <a:off x="2867188" y="864783"/>
            <a:ext cx="6120000" cy="424193"/>
          </a:xfrm>
          <a:prstGeom prst="rect">
            <a:avLst/>
          </a:prstGeom>
        </p:spPr>
        <p:txBody>
          <a:bodyPr>
            <a:normAutofit fontScale="925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lnSpc>
                <a:spcPct val="100000"/>
              </a:lnSpc>
              <a:buClrTx/>
              <a:buFontTx/>
              <a:buNone/>
            </a:pPr>
            <a:r>
              <a:rPr lang="en-US" sz="2800" b="1" kern="0" dirty="0">
                <a:solidFill>
                  <a:srgbClr val="FF0000"/>
                </a:solidFill>
              </a:rPr>
              <a:t>Recommendation 2.1</a:t>
            </a:r>
          </a:p>
        </p:txBody>
      </p:sp>
      <p:sp>
        <p:nvSpPr>
          <p:cNvPr id="6" name="TextBox 5">
            <a:extLst>
              <a:ext uri="{FF2B5EF4-FFF2-40B4-BE49-F238E27FC236}">
                <a16:creationId xmlns:a16="http://schemas.microsoft.com/office/drawing/2014/main" id="{830FAA09-9347-D485-7F4C-CC4734DEFD6D}"/>
              </a:ext>
            </a:extLst>
          </p:cNvPr>
          <p:cNvSpPr txBox="1"/>
          <p:nvPr/>
        </p:nvSpPr>
        <p:spPr>
          <a:xfrm>
            <a:off x="288286" y="1363483"/>
            <a:ext cx="11526343" cy="1569660"/>
          </a:xfrm>
          <a:prstGeom prst="rect">
            <a:avLst/>
          </a:prstGeom>
          <a:noFill/>
        </p:spPr>
        <p:txBody>
          <a:bodyPr wrap="square">
            <a:spAutoFit/>
          </a:bodyPr>
          <a:lstStyle/>
          <a:p>
            <a:r>
              <a:rPr lang="en-US" sz="2400" dirty="0">
                <a:solidFill>
                  <a:schemeClr val="tx1"/>
                </a:solidFill>
              </a:rPr>
              <a:t>WHO suggests the use of the 9-month all-oral regimen rather than longer (18-month) regimens in patients with MDR/RR-TB and in whom resistance to fluoroquinolones has been excluded.</a:t>
            </a:r>
          </a:p>
          <a:p>
            <a:r>
              <a:rPr lang="en-US" sz="2400" b="0" dirty="0">
                <a:solidFill>
                  <a:schemeClr val="tx1"/>
                </a:solidFill>
              </a:rPr>
              <a:t>(Conditional recommendation, very low certainty of evidence)</a:t>
            </a:r>
          </a:p>
        </p:txBody>
      </p:sp>
      <p:sp>
        <p:nvSpPr>
          <p:cNvPr id="8" name="TextBox 7">
            <a:extLst>
              <a:ext uri="{FF2B5EF4-FFF2-40B4-BE49-F238E27FC236}">
                <a16:creationId xmlns:a16="http://schemas.microsoft.com/office/drawing/2014/main" id="{AF94C21F-B1FC-F88E-A0A5-27DE0ADFEC86}"/>
              </a:ext>
            </a:extLst>
          </p:cNvPr>
          <p:cNvSpPr txBox="1"/>
          <p:nvPr/>
        </p:nvSpPr>
        <p:spPr>
          <a:xfrm>
            <a:off x="97309" y="3508658"/>
            <a:ext cx="11997380" cy="2846933"/>
          </a:xfrm>
          <a:prstGeom prst="rect">
            <a:avLst/>
          </a:prstGeom>
          <a:noFill/>
        </p:spPr>
        <p:txBody>
          <a:bodyPr wrap="square">
            <a:spAutoFit/>
          </a:bodyPr>
          <a:lstStyle/>
          <a:p>
            <a:pPr marL="228600" indent="-228600">
              <a:spcAft>
                <a:spcPts val="600"/>
              </a:spcAft>
              <a:buAutoNum type="arabicPeriod"/>
            </a:pPr>
            <a:r>
              <a:rPr lang="en-US" sz="1200" b="0" dirty="0">
                <a:solidFill>
                  <a:schemeClr val="tx1"/>
                </a:solidFill>
              </a:rPr>
              <a:t>The 9-month all-oral regimen consists of bedaquiline (used for 6 months), in combination with levofloxacin/moxifloxacin, ethionamide, ethambutol, isoniazid (high-dose), pyrazinamide and clofazimine (for 4 months, with the possibility of extending to 6 months if the patient remains sputum smear positive at the end of 4 months), followed by treatment with levofloxacin/moxifloxacin, clofazimine, ethambutol and pyrazinamide (for 5 months). Ethionamide can be replaced by 2 months of linezolid (600 mg daily).</a:t>
            </a:r>
          </a:p>
          <a:p>
            <a:pPr marL="228600" indent="-228600">
              <a:spcAft>
                <a:spcPts val="600"/>
              </a:spcAft>
              <a:buAutoNum type="arabicPeriod"/>
            </a:pPr>
            <a:r>
              <a:rPr lang="en-US" sz="1200" b="0" dirty="0">
                <a:solidFill>
                  <a:schemeClr val="tx1"/>
                </a:solidFill>
              </a:rPr>
              <a:t>A 9-month regimen with linezolid instead of ethionamide may be used in pregnant women, unlike the regimen with ethionamide.</a:t>
            </a:r>
          </a:p>
          <a:p>
            <a:pPr>
              <a:spcAft>
                <a:spcPts val="600"/>
              </a:spcAft>
            </a:pPr>
            <a:r>
              <a:rPr lang="en-US" sz="1200" b="0" dirty="0">
                <a:solidFill>
                  <a:schemeClr val="tx1"/>
                </a:solidFill>
              </a:rPr>
              <a:t>3. This recommendation applies to :</a:t>
            </a:r>
          </a:p>
          <a:p>
            <a:pPr marL="404813">
              <a:spcAft>
                <a:spcPts val="600"/>
              </a:spcAft>
            </a:pPr>
            <a:r>
              <a:rPr lang="en-US" sz="1200" b="0" dirty="0">
                <a:solidFill>
                  <a:schemeClr val="tx1"/>
                </a:solidFill>
              </a:rPr>
              <a:t>a. people with MDR/RR-TB and without resistance to fluoroquinolones.</a:t>
            </a:r>
          </a:p>
          <a:p>
            <a:pPr marL="404813">
              <a:spcAft>
                <a:spcPts val="600"/>
              </a:spcAft>
            </a:pPr>
            <a:r>
              <a:rPr lang="en-US" sz="1200" b="0" dirty="0">
                <a:solidFill>
                  <a:schemeClr val="tx1"/>
                </a:solidFill>
              </a:rPr>
              <a:t>b. patients without extensive TB disease and without severe extrapulmonary TB.</a:t>
            </a:r>
          </a:p>
          <a:p>
            <a:pPr marL="404813">
              <a:spcAft>
                <a:spcPts val="600"/>
              </a:spcAft>
            </a:pPr>
            <a:r>
              <a:rPr lang="en-US" sz="1200" b="0" dirty="0">
                <a:solidFill>
                  <a:schemeClr val="tx1"/>
                </a:solidFill>
              </a:rPr>
              <a:t>c. patients with less than 1 month exposure to bedaquiline, fluoroquinolones, ethionamide, linezolid and clofazimine; when exposure is greater than 1 month, these patients may still receive this regimen if resistance to the specific medicines with such exposure has been ruled out;.</a:t>
            </a:r>
          </a:p>
          <a:p>
            <a:pPr marL="404813">
              <a:spcAft>
                <a:spcPts val="600"/>
              </a:spcAft>
            </a:pPr>
            <a:r>
              <a:rPr lang="en-US" sz="1200" b="0" dirty="0">
                <a:solidFill>
                  <a:schemeClr val="tx1"/>
                </a:solidFill>
              </a:rPr>
              <a:t>d. All people regardless of HIV status.</a:t>
            </a:r>
          </a:p>
          <a:p>
            <a:pPr marL="404813">
              <a:spcAft>
                <a:spcPts val="600"/>
              </a:spcAft>
            </a:pPr>
            <a:r>
              <a:rPr lang="en-US" sz="1200" b="0" dirty="0">
                <a:solidFill>
                  <a:schemeClr val="tx1"/>
                </a:solidFill>
              </a:rPr>
              <a:t>e. children (and patients in other age groups) who do not have bacteriological confirmation of TB or resistance patterns but who do have a high likelihood of MDR/RR-TB (based on clinical signs and symptoms of TB, in combination with a history of contact with a patient with confirmed MDR/RR-TB).</a:t>
            </a:r>
          </a:p>
        </p:txBody>
      </p:sp>
      <p:sp>
        <p:nvSpPr>
          <p:cNvPr id="9" name="Text Placeholder 2">
            <a:extLst>
              <a:ext uri="{FF2B5EF4-FFF2-40B4-BE49-F238E27FC236}">
                <a16:creationId xmlns:a16="http://schemas.microsoft.com/office/drawing/2014/main" id="{993F7522-B908-A247-B4E4-9764C7168627}"/>
              </a:ext>
            </a:extLst>
          </p:cNvPr>
          <p:cNvSpPr txBox="1">
            <a:spLocks/>
          </p:cNvSpPr>
          <p:nvPr/>
        </p:nvSpPr>
        <p:spPr>
          <a:xfrm>
            <a:off x="3036000" y="2982825"/>
            <a:ext cx="6120000" cy="424193"/>
          </a:xfrm>
          <a:prstGeom prst="rect">
            <a:avLst/>
          </a:prstGeom>
        </p:spPr>
        <p:txBody>
          <a:bodyPr>
            <a:normAutofit fontScale="925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lnSpc>
                <a:spcPct val="100000"/>
              </a:lnSpc>
              <a:buClrTx/>
              <a:buFontTx/>
              <a:buNone/>
            </a:pPr>
            <a:r>
              <a:rPr lang="en-US" sz="2800" i="1" kern="0" dirty="0">
                <a:solidFill>
                  <a:srgbClr val="FF0000"/>
                </a:solidFill>
              </a:rPr>
              <a:t>Remarks</a:t>
            </a:r>
          </a:p>
        </p:txBody>
      </p:sp>
    </p:spTree>
    <p:extLst>
      <p:ext uri="{BB962C8B-B14F-4D97-AF65-F5344CB8AC3E}">
        <p14:creationId xmlns:p14="http://schemas.microsoft.com/office/powerpoint/2010/main" val="186731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2_Modèle par défaut">
  <a:themeElements>
    <a:clrScheme name="1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40A6439B1B264EAAA19CAD2F27AE8F" ma:contentTypeVersion="14" ma:contentTypeDescription="Create a new document." ma:contentTypeScope="" ma:versionID="fac65a331da693cced26eede2519de26">
  <xsd:schema xmlns:xsd="http://www.w3.org/2001/XMLSchema" xmlns:xs="http://www.w3.org/2001/XMLSchema" xmlns:p="http://schemas.microsoft.com/office/2006/metadata/properties" xmlns:ns3="d0340059-c5c5-4a5c-a0a1-ae2add8af47d" xmlns:ns4="f8c85f46-e179-4fb0-999e-8f9eba6b9bf3" targetNamespace="http://schemas.microsoft.com/office/2006/metadata/properties" ma:root="true" ma:fieldsID="badabc1c4931de5feea16c9af1040f38" ns3:_="" ns4:_="">
    <xsd:import namespace="d0340059-c5c5-4a5c-a0a1-ae2add8af47d"/>
    <xsd:import namespace="f8c85f46-e179-4fb0-999e-8f9eba6b9bf3"/>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340059-c5c5-4a5c-a0a1-ae2add8af4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8c85f46-e179-4fb0-999e-8f9eba6b9bf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641159D4-E3CA-4F7F-BBD7-DBBE9E45E4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340059-c5c5-4a5c-a0a1-ae2add8af47d"/>
    <ds:schemaRef ds:uri="f8c85f46-e179-4fb0-999e-8f9eba6b9b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28755F7-E1D2-412B-86FE-0E47CBB757F1}">
  <ds:schemaRefs>
    <ds:schemaRef ds:uri="http://schemas.microsoft.com/sharepoint/v3/contenttype/forms"/>
  </ds:schemaRefs>
</ds:datastoreItem>
</file>

<file path=customXml/itemProps3.xml><?xml version="1.0" encoding="utf-8"?>
<ds:datastoreItem xmlns:ds="http://schemas.openxmlformats.org/officeDocument/2006/customXml" ds:itemID="{8A9E55D6-C984-445D-92A5-4B33909271C9}">
  <ds:schemaRefs>
    <ds:schemaRef ds:uri="http://schemas.openxmlformats.org/package/2006/metadata/core-properties"/>
    <ds:schemaRef ds:uri="http://purl.org/dc/dcmitype/"/>
    <ds:schemaRef ds:uri="http://schemas.microsoft.com/office/infopath/2007/PartnerControls"/>
    <ds:schemaRef ds:uri="http://purl.org/dc/terms/"/>
    <ds:schemaRef ds:uri="http://schemas.microsoft.com/office/2006/documentManagement/types"/>
    <ds:schemaRef ds:uri="d0340059-c5c5-4a5c-a0a1-ae2add8af47d"/>
    <ds:schemaRef ds:uri="http://purl.org/dc/elements/1.1/"/>
    <ds:schemaRef ds:uri="f8c85f46-e179-4fb0-999e-8f9eba6b9bf3"/>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3628</TotalTime>
  <Words>3815</Words>
  <Application>Microsoft Office PowerPoint</Application>
  <PresentationFormat>Widescreen</PresentationFormat>
  <Paragraphs>354</Paragraphs>
  <Slides>29</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Arvo</vt:lpstr>
      <vt:lpstr>Calibri</vt:lpstr>
      <vt:lpstr>Source Sans Pro</vt:lpstr>
      <vt:lpstr>Wingdings</vt:lpstr>
      <vt:lpstr>2_Modèle par défaut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World Health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Definitions</dc:title>
  <dc:creator>falzond</dc:creator>
  <cp:lastModifiedBy>FALZON Dennis</cp:lastModifiedBy>
  <cp:revision>24</cp:revision>
  <dcterms:created xsi:type="dcterms:W3CDTF">2009-12-04T13:45:37Z</dcterms:created>
  <dcterms:modified xsi:type="dcterms:W3CDTF">2023-06-30T19:15:28Z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0x0101004040A6439B1B264EAAA19CAD2F27AE8F</vt:lpwstr>
  </property>
</Properties>
</file>